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58" r:id="rId6"/>
    <p:sldId id="259" r:id="rId7"/>
    <p:sldId id="271" r:id="rId8"/>
    <p:sldId id="272" r:id="rId9"/>
    <p:sldId id="262" r:id="rId10"/>
    <p:sldId id="263" r:id="rId11"/>
    <p:sldId id="267" r:id="rId12"/>
    <p:sldId id="264" r:id="rId13"/>
    <p:sldId id="265" r:id="rId14"/>
    <p:sldId id="266" r:id="rId15"/>
    <p:sldId id="268" r:id="rId16"/>
    <p:sldId id="269" r:id="rId17"/>
    <p:sldId id="270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7943" autoAdjust="0"/>
  </p:normalViewPr>
  <p:slideViewPr>
    <p:cSldViewPr snapToGrid="0">
      <p:cViewPr varScale="1">
        <p:scale>
          <a:sx n="88" d="100"/>
          <a:sy n="88" d="100"/>
        </p:scale>
        <p:origin x="65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E788-CD97-4674-B519-77BA8207E0D1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6B81-E596-46ED-896A-488E6FDF2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85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E788-CD97-4674-B519-77BA8207E0D1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6B81-E596-46ED-896A-488E6FDF2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53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E788-CD97-4674-B519-77BA8207E0D1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6B81-E596-46ED-896A-488E6FDF2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33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E788-CD97-4674-B519-77BA8207E0D1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6B81-E596-46ED-896A-488E6FDF2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E788-CD97-4674-B519-77BA8207E0D1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6B81-E596-46ED-896A-488E6FDF2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38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E788-CD97-4674-B519-77BA8207E0D1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6B81-E596-46ED-896A-488E6FDF2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20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E788-CD97-4674-B519-77BA8207E0D1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6B81-E596-46ED-896A-488E6FDF2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21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E788-CD97-4674-B519-77BA8207E0D1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6B81-E596-46ED-896A-488E6FDF2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79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E788-CD97-4674-B519-77BA8207E0D1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6B81-E596-46ED-896A-488E6FDF2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83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E788-CD97-4674-B519-77BA8207E0D1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6B81-E596-46ED-896A-488E6FDF2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66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E788-CD97-4674-B519-77BA8207E0D1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6B81-E596-46ED-896A-488E6FDF2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52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BE788-CD97-4674-B519-77BA8207E0D1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36B81-E596-46ED-896A-488E6FDF2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7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eg"/><Relationship Id="rId7" Type="http://schemas.openxmlformats.org/officeDocument/2006/relationships/image" Target="../media/image46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32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1470" y="365125"/>
            <a:ext cx="4232329" cy="1325563"/>
          </a:xfrm>
        </p:spPr>
        <p:txBody>
          <a:bodyPr/>
          <a:lstStyle/>
          <a:p>
            <a:r>
              <a:rPr lang="en-US" dirty="0" smtClean="0"/>
              <a:t>Bible </a:t>
            </a:r>
            <a:r>
              <a:rPr lang="en-US" dirty="0" err="1" smtClean="0"/>
              <a:t>SChool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5" r="20569" b="9604"/>
          <a:stretch/>
        </p:blipFill>
        <p:spPr>
          <a:xfrm>
            <a:off x="87220" y="449453"/>
            <a:ext cx="3594918" cy="256496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8" b="25538"/>
          <a:stretch/>
        </p:blipFill>
        <p:spPr>
          <a:xfrm>
            <a:off x="0" y="4463218"/>
            <a:ext cx="7240291" cy="2344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6" t="30740" r="-1155" b="31490"/>
          <a:stretch/>
        </p:blipFill>
        <p:spPr>
          <a:xfrm>
            <a:off x="3432877" y="246682"/>
            <a:ext cx="9127856" cy="25326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" t="19876" r="9162" b="14021"/>
          <a:stretch/>
        </p:blipFill>
        <p:spPr>
          <a:xfrm>
            <a:off x="7240290" y="3413253"/>
            <a:ext cx="5044699" cy="261137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19707" y="3091321"/>
            <a:ext cx="403373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#</a:t>
            </a:r>
            <a:r>
              <a:rPr lang="en-US" sz="8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worthit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04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Glades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8" r="7277"/>
          <a:stretch/>
        </p:blipFill>
        <p:spPr>
          <a:xfrm>
            <a:off x="6486040" y="3750977"/>
            <a:ext cx="5705959" cy="32000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267" y="317715"/>
            <a:ext cx="4277532" cy="2851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5" t="32931" r="16332" b="11143"/>
          <a:stretch/>
        </p:blipFill>
        <p:spPr>
          <a:xfrm>
            <a:off x="0" y="317715"/>
            <a:ext cx="5432156" cy="2770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6" r="30656" b="8243"/>
          <a:stretch/>
        </p:blipFill>
        <p:spPr>
          <a:xfrm>
            <a:off x="0" y="3984856"/>
            <a:ext cx="4331776" cy="28731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93845" y="2854270"/>
            <a:ext cx="91519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#</a:t>
            </a:r>
            <a:r>
              <a:rPr lang="en-US" sz="72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changetheatmosphere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583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29" r="56384"/>
          <a:stretch/>
        </p:blipFill>
        <p:spPr>
          <a:xfrm>
            <a:off x="23251" y="3153991"/>
            <a:ext cx="3239145" cy="36188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8362" r="12937"/>
          <a:stretch/>
        </p:blipFill>
        <p:spPr>
          <a:xfrm>
            <a:off x="2" y="14213"/>
            <a:ext cx="4308528" cy="31397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89795" y="2755795"/>
            <a:ext cx="4688234" cy="3516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434" y="1274740"/>
            <a:ext cx="2990850" cy="3990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" t="42260" r="35788" b="8135"/>
          <a:stretch/>
        </p:blipFill>
        <p:spPr>
          <a:xfrm>
            <a:off x="3363135" y="3153991"/>
            <a:ext cx="3006671" cy="34018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26230" y="193138"/>
            <a:ext cx="71336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#</a:t>
            </a:r>
            <a:r>
              <a:rPr lang="en-US" sz="72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SomeoneNoticed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258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1" b="4520"/>
          <a:stretch/>
        </p:blipFill>
        <p:spPr>
          <a:xfrm>
            <a:off x="0" y="92990"/>
            <a:ext cx="5687878" cy="36199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9" t="5470"/>
          <a:stretch/>
        </p:blipFill>
        <p:spPr>
          <a:xfrm>
            <a:off x="5788617" y="1437994"/>
            <a:ext cx="6403383" cy="54200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6" t="22373" r="2937"/>
          <a:stretch/>
        </p:blipFill>
        <p:spPr>
          <a:xfrm>
            <a:off x="0" y="3388643"/>
            <a:ext cx="4943959" cy="34693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91731" y="241475"/>
            <a:ext cx="42943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#</a:t>
            </a:r>
            <a:r>
              <a:rPr lang="en-US" sz="72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SetFree</a:t>
            </a:r>
            <a:endParaRPr lang="en-US" sz="7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09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3" r="11371" b="18129"/>
          <a:stretch/>
        </p:blipFill>
        <p:spPr>
          <a:xfrm>
            <a:off x="0" y="131736"/>
            <a:ext cx="5675756" cy="281294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1" t="11441" r="16250" b="27889"/>
          <a:stretch/>
        </p:blipFill>
        <p:spPr>
          <a:xfrm>
            <a:off x="5824779" y="200732"/>
            <a:ext cx="6367221" cy="3456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0" r="29347" b="13790"/>
          <a:stretch/>
        </p:blipFill>
        <p:spPr>
          <a:xfrm>
            <a:off x="0" y="2890434"/>
            <a:ext cx="5267001" cy="3727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5" t="27504" b="13790"/>
          <a:stretch/>
        </p:blipFill>
        <p:spPr>
          <a:xfrm>
            <a:off x="5267001" y="3278958"/>
            <a:ext cx="6924999" cy="35790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43903" y="2607513"/>
            <a:ext cx="425026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#</a:t>
            </a:r>
            <a:r>
              <a:rPr lang="en-US" sz="8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Bethere</a:t>
            </a:r>
            <a:endParaRPr lang="en-US" sz="7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780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9" t="27006" r="9040"/>
          <a:stretch/>
        </p:blipFill>
        <p:spPr>
          <a:xfrm>
            <a:off x="5674963" y="1852047"/>
            <a:ext cx="6517037" cy="50059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5412"/>
            <a:ext cx="3355712" cy="4476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6" r="30490"/>
          <a:stretch/>
        </p:blipFill>
        <p:spPr>
          <a:xfrm>
            <a:off x="2572719" y="1963894"/>
            <a:ext cx="3019599" cy="44988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22645" y="115247"/>
            <a:ext cx="91519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#</a:t>
            </a:r>
            <a:r>
              <a:rPr lang="en-US" sz="72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changetheatmosphere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72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Nicaragua 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1" r="13093"/>
          <a:stretch/>
        </p:blipFill>
        <p:spPr>
          <a:xfrm>
            <a:off x="1" y="3130658"/>
            <a:ext cx="5672380" cy="37273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5" r="13942" b="3812"/>
          <a:stretch/>
        </p:blipFill>
        <p:spPr>
          <a:xfrm>
            <a:off x="7315200" y="278971"/>
            <a:ext cx="4876800" cy="3505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1" t="22535" r="9547"/>
          <a:stretch/>
        </p:blipFill>
        <p:spPr>
          <a:xfrm>
            <a:off x="-100739" y="193731"/>
            <a:ext cx="4517756" cy="30807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9" t="13405" r="10086"/>
          <a:stretch/>
        </p:blipFill>
        <p:spPr>
          <a:xfrm>
            <a:off x="6741762" y="3160852"/>
            <a:ext cx="4928983" cy="36971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97312" y="433362"/>
            <a:ext cx="598484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#</a:t>
            </a:r>
            <a:r>
              <a:rPr lang="en-US" sz="6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BuildingBridges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47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5" r="30846"/>
          <a:stretch/>
        </p:blipFill>
        <p:spPr>
          <a:xfrm>
            <a:off x="7678299" y="309077"/>
            <a:ext cx="4513701" cy="40304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9" t="11724" r="6463" b="6147"/>
          <a:stretch/>
        </p:blipFill>
        <p:spPr>
          <a:xfrm>
            <a:off x="0" y="3384892"/>
            <a:ext cx="5362414" cy="3473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5" t="44596" r="8206" b="16243"/>
          <a:stretch/>
        </p:blipFill>
        <p:spPr>
          <a:xfrm>
            <a:off x="9037951" y="4471261"/>
            <a:ext cx="3154050" cy="23867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0" t="1040" r="14555"/>
          <a:stretch/>
        </p:blipFill>
        <p:spPr>
          <a:xfrm>
            <a:off x="5734375" y="3914336"/>
            <a:ext cx="2712204" cy="29436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123" y="356461"/>
            <a:ext cx="3752464" cy="2812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276896"/>
            <a:ext cx="598484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#</a:t>
            </a:r>
            <a:r>
              <a:rPr lang="en-US" sz="6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BuildingBridges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3" t="26440" r="20241" b="35197"/>
          <a:stretch/>
        </p:blipFill>
        <p:spPr>
          <a:xfrm>
            <a:off x="-65821" y="0"/>
            <a:ext cx="4095941" cy="230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0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02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05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12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87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9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7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46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35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en-US" dirty="0" err="1" smtClean="0"/>
              <a:t>Lovedeeper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90" b="13555"/>
          <a:stretch/>
        </p:blipFill>
        <p:spPr>
          <a:xfrm>
            <a:off x="-1" y="0"/>
            <a:ext cx="5622587" cy="201478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t="3633" b="28422"/>
          <a:stretch/>
        </p:blipFill>
        <p:spPr>
          <a:xfrm>
            <a:off x="0" y="3626602"/>
            <a:ext cx="5809557" cy="27470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076" y="1026195"/>
            <a:ext cx="3531923" cy="25205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" t="2081" r="8681"/>
          <a:stretch/>
        </p:blipFill>
        <p:spPr>
          <a:xfrm>
            <a:off x="8261485" y="3355384"/>
            <a:ext cx="3930514" cy="30182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t="15602" r="4635" b="10435"/>
          <a:stretch/>
        </p:blipFill>
        <p:spPr>
          <a:xfrm>
            <a:off x="3205841" y="1583806"/>
            <a:ext cx="5207431" cy="29339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93767" y="0"/>
            <a:ext cx="533543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#</a:t>
            </a:r>
            <a:r>
              <a:rPr lang="en-US" sz="8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lovedeeper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56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1881</TotalTime>
  <Words>26</Words>
  <Application>Microsoft Office PowerPoint</Application>
  <PresentationFormat>Widescreen</PresentationFormat>
  <Paragraphs>13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#Lovedeeper</vt:lpstr>
      <vt:lpstr>Bible SChool</vt:lpstr>
      <vt:lpstr>The Glades</vt:lpstr>
      <vt:lpstr>PowerPoint Presentation</vt:lpstr>
      <vt:lpstr>PowerPoint Presentation</vt:lpstr>
      <vt:lpstr>PowerPoint Presentation</vt:lpstr>
      <vt:lpstr>PowerPoint Presentation</vt:lpstr>
      <vt:lpstr>Nicaragua 1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MTOonMission</dc:title>
  <dc:creator>Tommy J. McAmis</dc:creator>
  <cp:lastModifiedBy>Tommy J. McAmis</cp:lastModifiedBy>
  <cp:revision>19</cp:revision>
  <dcterms:created xsi:type="dcterms:W3CDTF">2017-10-04T15:29:20Z</dcterms:created>
  <dcterms:modified xsi:type="dcterms:W3CDTF">2017-10-10T15:31:23Z</dcterms:modified>
</cp:coreProperties>
</file>