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6" r:id="rId11"/>
    <p:sldId id="267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446231-399E-43B9-8EE7-A63252A2CD1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E2D62D4-902D-441B-B5ED-B1DA354EBBF5}">
      <dgm:prSet phldrT="[Text]"/>
      <dgm:spPr/>
      <dgm:t>
        <a:bodyPr/>
        <a:lstStyle/>
        <a:p>
          <a:r>
            <a:rPr lang="en-US" dirty="0"/>
            <a:t>With God</a:t>
          </a:r>
        </a:p>
      </dgm:t>
    </dgm:pt>
    <dgm:pt modelId="{11430BE2-8BF0-455B-9355-49F93C94A263}" type="parTrans" cxnId="{EC3BC3F3-D202-4922-BA89-936FD3C4B303}">
      <dgm:prSet/>
      <dgm:spPr/>
      <dgm:t>
        <a:bodyPr/>
        <a:lstStyle/>
        <a:p>
          <a:endParaRPr lang="en-US"/>
        </a:p>
      </dgm:t>
    </dgm:pt>
    <dgm:pt modelId="{5FF55CD4-DDC0-430C-9712-9A3FE7F96299}" type="sibTrans" cxnId="{EC3BC3F3-D202-4922-BA89-936FD3C4B303}">
      <dgm:prSet/>
      <dgm:spPr/>
      <dgm:t>
        <a:bodyPr/>
        <a:lstStyle/>
        <a:p>
          <a:endParaRPr lang="en-US"/>
        </a:p>
      </dgm:t>
    </dgm:pt>
    <dgm:pt modelId="{56C6FB05-007A-4A5C-AC9A-E3F97025EB42}">
      <dgm:prSet phldrT="[Text]"/>
      <dgm:spPr/>
      <dgm:t>
        <a:bodyPr/>
        <a:lstStyle/>
        <a:p>
          <a:r>
            <a:rPr lang="en-US" dirty="0"/>
            <a:t>Of God</a:t>
          </a:r>
        </a:p>
      </dgm:t>
    </dgm:pt>
    <dgm:pt modelId="{F6E782B9-EF18-4A2E-A721-EDC7D754C6C2}" type="parTrans" cxnId="{689E9FA1-BB89-40D6-98C2-13352E1C0A09}">
      <dgm:prSet/>
      <dgm:spPr/>
      <dgm:t>
        <a:bodyPr/>
        <a:lstStyle/>
        <a:p>
          <a:endParaRPr lang="en-US"/>
        </a:p>
      </dgm:t>
    </dgm:pt>
    <dgm:pt modelId="{C040A784-55A8-4764-8862-DE648B77FBA4}" type="sibTrans" cxnId="{689E9FA1-BB89-40D6-98C2-13352E1C0A09}">
      <dgm:prSet/>
      <dgm:spPr/>
      <dgm:t>
        <a:bodyPr/>
        <a:lstStyle/>
        <a:p>
          <a:endParaRPr lang="en-US"/>
        </a:p>
      </dgm:t>
    </dgm:pt>
    <dgm:pt modelId="{ED37FA97-D660-4F9C-9D21-4D3C36585425}">
      <dgm:prSet phldrT="[Text]"/>
      <dgm:spPr/>
      <dgm:t>
        <a:bodyPr/>
        <a:lstStyle/>
        <a:p>
          <a:r>
            <a:rPr lang="en-US" dirty="0"/>
            <a:t>With Men</a:t>
          </a:r>
        </a:p>
      </dgm:t>
    </dgm:pt>
    <dgm:pt modelId="{E3F38E92-7304-49AB-A9B3-FC0B71A5809C}" type="parTrans" cxnId="{EF7DDD71-4D59-4635-B08C-E44D0DA77723}">
      <dgm:prSet/>
      <dgm:spPr/>
      <dgm:t>
        <a:bodyPr/>
        <a:lstStyle/>
        <a:p>
          <a:endParaRPr lang="en-US"/>
        </a:p>
      </dgm:t>
    </dgm:pt>
    <dgm:pt modelId="{CD736449-AA0D-4D57-86DC-C0B62A456CC2}" type="sibTrans" cxnId="{EF7DDD71-4D59-4635-B08C-E44D0DA77723}">
      <dgm:prSet/>
      <dgm:spPr/>
      <dgm:t>
        <a:bodyPr/>
        <a:lstStyle/>
        <a:p>
          <a:endParaRPr lang="en-US"/>
        </a:p>
      </dgm:t>
    </dgm:pt>
    <dgm:pt modelId="{4CAB71FB-F38A-45E8-AB7A-849547275B20}" type="pres">
      <dgm:prSet presAssocID="{3E446231-399E-43B9-8EE7-A63252A2CD13}" presName="Name0" presStyleCnt="0">
        <dgm:presLayoutVars>
          <dgm:dir/>
          <dgm:resizeHandles val="exact"/>
        </dgm:presLayoutVars>
      </dgm:prSet>
      <dgm:spPr/>
    </dgm:pt>
    <dgm:pt modelId="{4F39983C-E382-49CE-98E2-04EE389BCDC2}" type="pres">
      <dgm:prSet presAssocID="{9E2D62D4-902D-441B-B5ED-B1DA354EBBF5}" presName="node" presStyleLbl="node1" presStyleIdx="0" presStyleCnt="3">
        <dgm:presLayoutVars>
          <dgm:bulletEnabled val="1"/>
        </dgm:presLayoutVars>
      </dgm:prSet>
      <dgm:spPr/>
    </dgm:pt>
    <dgm:pt modelId="{FB328164-10CB-468E-8ACD-1C4035AF5E2A}" type="pres">
      <dgm:prSet presAssocID="{5FF55CD4-DDC0-430C-9712-9A3FE7F96299}" presName="sibTrans" presStyleLbl="sibTrans2D1" presStyleIdx="0" presStyleCnt="2"/>
      <dgm:spPr/>
    </dgm:pt>
    <dgm:pt modelId="{3167BFAE-950A-4721-AF11-B172D1482B57}" type="pres">
      <dgm:prSet presAssocID="{5FF55CD4-DDC0-430C-9712-9A3FE7F96299}" presName="connectorText" presStyleLbl="sibTrans2D1" presStyleIdx="0" presStyleCnt="2"/>
      <dgm:spPr/>
    </dgm:pt>
    <dgm:pt modelId="{FA4ADE18-3D29-4E83-B5B8-77839AE21928}" type="pres">
      <dgm:prSet presAssocID="{56C6FB05-007A-4A5C-AC9A-E3F97025EB42}" presName="node" presStyleLbl="node1" presStyleIdx="1" presStyleCnt="3">
        <dgm:presLayoutVars>
          <dgm:bulletEnabled val="1"/>
        </dgm:presLayoutVars>
      </dgm:prSet>
      <dgm:spPr/>
    </dgm:pt>
    <dgm:pt modelId="{717B8887-22F9-4750-826F-BFE376EBB3C4}" type="pres">
      <dgm:prSet presAssocID="{C040A784-55A8-4764-8862-DE648B77FBA4}" presName="sibTrans" presStyleLbl="sibTrans2D1" presStyleIdx="1" presStyleCnt="2"/>
      <dgm:spPr/>
    </dgm:pt>
    <dgm:pt modelId="{4F7F0877-B97D-4E52-A4CF-BA0EDD50D442}" type="pres">
      <dgm:prSet presAssocID="{C040A784-55A8-4764-8862-DE648B77FBA4}" presName="connectorText" presStyleLbl="sibTrans2D1" presStyleIdx="1" presStyleCnt="2"/>
      <dgm:spPr/>
    </dgm:pt>
    <dgm:pt modelId="{609F0260-0519-4EA2-AA50-8200876B9AB6}" type="pres">
      <dgm:prSet presAssocID="{ED37FA97-D660-4F9C-9D21-4D3C36585425}" presName="node" presStyleLbl="node1" presStyleIdx="2" presStyleCnt="3">
        <dgm:presLayoutVars>
          <dgm:bulletEnabled val="1"/>
        </dgm:presLayoutVars>
      </dgm:prSet>
      <dgm:spPr/>
    </dgm:pt>
  </dgm:ptLst>
  <dgm:cxnLst>
    <dgm:cxn modelId="{409EF501-7C4E-49C9-BDCE-997B60FBE7FC}" type="presOf" srcId="{5FF55CD4-DDC0-430C-9712-9A3FE7F96299}" destId="{FB328164-10CB-468E-8ACD-1C4035AF5E2A}" srcOrd="0" destOrd="0" presId="urn:microsoft.com/office/officeart/2005/8/layout/process1"/>
    <dgm:cxn modelId="{EF7DDD71-4D59-4635-B08C-E44D0DA77723}" srcId="{3E446231-399E-43B9-8EE7-A63252A2CD13}" destId="{ED37FA97-D660-4F9C-9D21-4D3C36585425}" srcOrd="2" destOrd="0" parTransId="{E3F38E92-7304-49AB-A9B3-FC0B71A5809C}" sibTransId="{CD736449-AA0D-4D57-86DC-C0B62A456CC2}"/>
    <dgm:cxn modelId="{0489A696-92EE-417E-AE5E-EAFBB3C5D01F}" type="presOf" srcId="{3E446231-399E-43B9-8EE7-A63252A2CD13}" destId="{4CAB71FB-F38A-45E8-AB7A-849547275B20}" srcOrd="0" destOrd="0" presId="urn:microsoft.com/office/officeart/2005/8/layout/process1"/>
    <dgm:cxn modelId="{CA914C98-6492-4F8E-B84B-B45613AB30D6}" type="presOf" srcId="{C040A784-55A8-4764-8862-DE648B77FBA4}" destId="{4F7F0877-B97D-4E52-A4CF-BA0EDD50D442}" srcOrd="1" destOrd="0" presId="urn:microsoft.com/office/officeart/2005/8/layout/process1"/>
    <dgm:cxn modelId="{689E9FA1-BB89-40D6-98C2-13352E1C0A09}" srcId="{3E446231-399E-43B9-8EE7-A63252A2CD13}" destId="{56C6FB05-007A-4A5C-AC9A-E3F97025EB42}" srcOrd="1" destOrd="0" parTransId="{F6E782B9-EF18-4A2E-A721-EDC7D754C6C2}" sibTransId="{C040A784-55A8-4764-8862-DE648B77FBA4}"/>
    <dgm:cxn modelId="{963E6CBB-D262-4B96-896B-27BA71044261}" type="presOf" srcId="{56C6FB05-007A-4A5C-AC9A-E3F97025EB42}" destId="{FA4ADE18-3D29-4E83-B5B8-77839AE21928}" srcOrd="0" destOrd="0" presId="urn:microsoft.com/office/officeart/2005/8/layout/process1"/>
    <dgm:cxn modelId="{8472BCDD-1716-4858-AF9C-DF56683A8E66}" type="presOf" srcId="{ED37FA97-D660-4F9C-9D21-4D3C36585425}" destId="{609F0260-0519-4EA2-AA50-8200876B9AB6}" srcOrd="0" destOrd="0" presId="urn:microsoft.com/office/officeart/2005/8/layout/process1"/>
    <dgm:cxn modelId="{E44F58DE-5A83-42E3-B12D-8727D9366D7B}" type="presOf" srcId="{C040A784-55A8-4764-8862-DE648B77FBA4}" destId="{717B8887-22F9-4750-826F-BFE376EBB3C4}" srcOrd="0" destOrd="0" presId="urn:microsoft.com/office/officeart/2005/8/layout/process1"/>
    <dgm:cxn modelId="{EC3BC3F3-D202-4922-BA89-936FD3C4B303}" srcId="{3E446231-399E-43B9-8EE7-A63252A2CD13}" destId="{9E2D62D4-902D-441B-B5ED-B1DA354EBBF5}" srcOrd="0" destOrd="0" parTransId="{11430BE2-8BF0-455B-9355-49F93C94A263}" sibTransId="{5FF55CD4-DDC0-430C-9712-9A3FE7F96299}"/>
    <dgm:cxn modelId="{6DEF1AFE-FDD5-4474-BBCE-844648095494}" type="presOf" srcId="{9E2D62D4-902D-441B-B5ED-B1DA354EBBF5}" destId="{4F39983C-E382-49CE-98E2-04EE389BCDC2}" srcOrd="0" destOrd="0" presId="urn:microsoft.com/office/officeart/2005/8/layout/process1"/>
    <dgm:cxn modelId="{5ADB60FF-021E-424F-99F5-3360C742D32C}" type="presOf" srcId="{5FF55CD4-DDC0-430C-9712-9A3FE7F96299}" destId="{3167BFAE-950A-4721-AF11-B172D1482B57}" srcOrd="1" destOrd="0" presId="urn:microsoft.com/office/officeart/2005/8/layout/process1"/>
    <dgm:cxn modelId="{02C9A81E-B0A7-466C-8366-50EAA9C7A22A}" type="presParOf" srcId="{4CAB71FB-F38A-45E8-AB7A-849547275B20}" destId="{4F39983C-E382-49CE-98E2-04EE389BCDC2}" srcOrd="0" destOrd="0" presId="urn:microsoft.com/office/officeart/2005/8/layout/process1"/>
    <dgm:cxn modelId="{E34F953D-F493-453C-9393-D3D023A4D03F}" type="presParOf" srcId="{4CAB71FB-F38A-45E8-AB7A-849547275B20}" destId="{FB328164-10CB-468E-8ACD-1C4035AF5E2A}" srcOrd="1" destOrd="0" presId="urn:microsoft.com/office/officeart/2005/8/layout/process1"/>
    <dgm:cxn modelId="{690F6BA2-15C4-4CAD-9BF6-C9C2FC4F77B8}" type="presParOf" srcId="{FB328164-10CB-468E-8ACD-1C4035AF5E2A}" destId="{3167BFAE-950A-4721-AF11-B172D1482B57}" srcOrd="0" destOrd="0" presId="urn:microsoft.com/office/officeart/2005/8/layout/process1"/>
    <dgm:cxn modelId="{C392AB54-344A-43D1-A617-48065D76B29E}" type="presParOf" srcId="{4CAB71FB-F38A-45E8-AB7A-849547275B20}" destId="{FA4ADE18-3D29-4E83-B5B8-77839AE21928}" srcOrd="2" destOrd="0" presId="urn:microsoft.com/office/officeart/2005/8/layout/process1"/>
    <dgm:cxn modelId="{E73B8A3C-D0B2-4A52-A787-1B477B7F3F9E}" type="presParOf" srcId="{4CAB71FB-F38A-45E8-AB7A-849547275B20}" destId="{717B8887-22F9-4750-826F-BFE376EBB3C4}" srcOrd="3" destOrd="0" presId="urn:microsoft.com/office/officeart/2005/8/layout/process1"/>
    <dgm:cxn modelId="{195A05F6-3FEA-474A-AABC-767438ACF8C9}" type="presParOf" srcId="{717B8887-22F9-4750-826F-BFE376EBB3C4}" destId="{4F7F0877-B97D-4E52-A4CF-BA0EDD50D442}" srcOrd="0" destOrd="0" presId="urn:microsoft.com/office/officeart/2005/8/layout/process1"/>
    <dgm:cxn modelId="{44F83968-4C4B-4188-A9A9-82275E294242}" type="presParOf" srcId="{4CAB71FB-F38A-45E8-AB7A-849547275B20}" destId="{609F0260-0519-4EA2-AA50-8200876B9A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446231-399E-43B9-8EE7-A63252A2CD1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E2D62D4-902D-441B-B5ED-B1DA354EBBF5}">
      <dgm:prSet phldrT="[Text]"/>
      <dgm:spPr/>
      <dgm:t>
        <a:bodyPr/>
        <a:lstStyle/>
        <a:p>
          <a:r>
            <a:rPr lang="en-US" dirty="0"/>
            <a:t>With God</a:t>
          </a:r>
        </a:p>
      </dgm:t>
    </dgm:pt>
    <dgm:pt modelId="{11430BE2-8BF0-455B-9355-49F93C94A263}" type="parTrans" cxnId="{EC3BC3F3-D202-4922-BA89-936FD3C4B303}">
      <dgm:prSet/>
      <dgm:spPr/>
      <dgm:t>
        <a:bodyPr/>
        <a:lstStyle/>
        <a:p>
          <a:endParaRPr lang="en-US"/>
        </a:p>
      </dgm:t>
    </dgm:pt>
    <dgm:pt modelId="{5FF55CD4-DDC0-430C-9712-9A3FE7F96299}" type="sibTrans" cxnId="{EC3BC3F3-D202-4922-BA89-936FD3C4B303}">
      <dgm:prSet/>
      <dgm:spPr/>
      <dgm:t>
        <a:bodyPr/>
        <a:lstStyle/>
        <a:p>
          <a:endParaRPr lang="en-US"/>
        </a:p>
      </dgm:t>
    </dgm:pt>
    <dgm:pt modelId="{56C6FB05-007A-4A5C-AC9A-E3F97025EB42}">
      <dgm:prSet phldrT="[Text]"/>
      <dgm:spPr/>
      <dgm:t>
        <a:bodyPr/>
        <a:lstStyle/>
        <a:p>
          <a:r>
            <a:rPr lang="en-US" dirty="0"/>
            <a:t>Of God</a:t>
          </a:r>
        </a:p>
      </dgm:t>
    </dgm:pt>
    <dgm:pt modelId="{F6E782B9-EF18-4A2E-A721-EDC7D754C6C2}" type="parTrans" cxnId="{689E9FA1-BB89-40D6-98C2-13352E1C0A09}">
      <dgm:prSet/>
      <dgm:spPr/>
      <dgm:t>
        <a:bodyPr/>
        <a:lstStyle/>
        <a:p>
          <a:endParaRPr lang="en-US"/>
        </a:p>
      </dgm:t>
    </dgm:pt>
    <dgm:pt modelId="{C040A784-55A8-4764-8862-DE648B77FBA4}" type="sibTrans" cxnId="{689E9FA1-BB89-40D6-98C2-13352E1C0A09}">
      <dgm:prSet/>
      <dgm:spPr/>
      <dgm:t>
        <a:bodyPr/>
        <a:lstStyle/>
        <a:p>
          <a:endParaRPr lang="en-US"/>
        </a:p>
      </dgm:t>
    </dgm:pt>
    <dgm:pt modelId="{ED37FA97-D660-4F9C-9D21-4D3C36585425}">
      <dgm:prSet phldrT="[Text]"/>
      <dgm:spPr/>
      <dgm:t>
        <a:bodyPr/>
        <a:lstStyle/>
        <a:p>
          <a:r>
            <a:rPr lang="en-US" dirty="0"/>
            <a:t>With Men</a:t>
          </a:r>
        </a:p>
      </dgm:t>
    </dgm:pt>
    <dgm:pt modelId="{E3F38E92-7304-49AB-A9B3-FC0B71A5809C}" type="parTrans" cxnId="{EF7DDD71-4D59-4635-B08C-E44D0DA77723}">
      <dgm:prSet/>
      <dgm:spPr/>
      <dgm:t>
        <a:bodyPr/>
        <a:lstStyle/>
        <a:p>
          <a:endParaRPr lang="en-US"/>
        </a:p>
      </dgm:t>
    </dgm:pt>
    <dgm:pt modelId="{CD736449-AA0D-4D57-86DC-C0B62A456CC2}" type="sibTrans" cxnId="{EF7DDD71-4D59-4635-B08C-E44D0DA77723}">
      <dgm:prSet/>
      <dgm:spPr/>
      <dgm:t>
        <a:bodyPr/>
        <a:lstStyle/>
        <a:p>
          <a:endParaRPr lang="en-US"/>
        </a:p>
      </dgm:t>
    </dgm:pt>
    <dgm:pt modelId="{4CAB71FB-F38A-45E8-AB7A-849547275B20}" type="pres">
      <dgm:prSet presAssocID="{3E446231-399E-43B9-8EE7-A63252A2CD13}" presName="Name0" presStyleCnt="0">
        <dgm:presLayoutVars>
          <dgm:dir/>
          <dgm:resizeHandles val="exact"/>
        </dgm:presLayoutVars>
      </dgm:prSet>
      <dgm:spPr/>
    </dgm:pt>
    <dgm:pt modelId="{4F39983C-E382-49CE-98E2-04EE389BCDC2}" type="pres">
      <dgm:prSet presAssocID="{9E2D62D4-902D-441B-B5ED-B1DA354EBBF5}" presName="node" presStyleLbl="node1" presStyleIdx="0" presStyleCnt="3">
        <dgm:presLayoutVars>
          <dgm:bulletEnabled val="1"/>
        </dgm:presLayoutVars>
      </dgm:prSet>
      <dgm:spPr/>
    </dgm:pt>
    <dgm:pt modelId="{FB328164-10CB-468E-8ACD-1C4035AF5E2A}" type="pres">
      <dgm:prSet presAssocID="{5FF55CD4-DDC0-430C-9712-9A3FE7F96299}" presName="sibTrans" presStyleLbl="sibTrans2D1" presStyleIdx="0" presStyleCnt="2"/>
      <dgm:spPr/>
    </dgm:pt>
    <dgm:pt modelId="{3167BFAE-950A-4721-AF11-B172D1482B57}" type="pres">
      <dgm:prSet presAssocID="{5FF55CD4-DDC0-430C-9712-9A3FE7F96299}" presName="connectorText" presStyleLbl="sibTrans2D1" presStyleIdx="0" presStyleCnt="2"/>
      <dgm:spPr/>
    </dgm:pt>
    <dgm:pt modelId="{FA4ADE18-3D29-4E83-B5B8-77839AE21928}" type="pres">
      <dgm:prSet presAssocID="{56C6FB05-007A-4A5C-AC9A-E3F97025EB42}" presName="node" presStyleLbl="node1" presStyleIdx="1" presStyleCnt="3">
        <dgm:presLayoutVars>
          <dgm:bulletEnabled val="1"/>
        </dgm:presLayoutVars>
      </dgm:prSet>
      <dgm:spPr/>
    </dgm:pt>
    <dgm:pt modelId="{717B8887-22F9-4750-826F-BFE376EBB3C4}" type="pres">
      <dgm:prSet presAssocID="{C040A784-55A8-4764-8862-DE648B77FBA4}" presName="sibTrans" presStyleLbl="sibTrans2D1" presStyleIdx="1" presStyleCnt="2"/>
      <dgm:spPr/>
    </dgm:pt>
    <dgm:pt modelId="{4F7F0877-B97D-4E52-A4CF-BA0EDD50D442}" type="pres">
      <dgm:prSet presAssocID="{C040A784-55A8-4764-8862-DE648B77FBA4}" presName="connectorText" presStyleLbl="sibTrans2D1" presStyleIdx="1" presStyleCnt="2"/>
      <dgm:spPr/>
    </dgm:pt>
    <dgm:pt modelId="{609F0260-0519-4EA2-AA50-8200876B9AB6}" type="pres">
      <dgm:prSet presAssocID="{ED37FA97-D660-4F9C-9D21-4D3C36585425}" presName="node" presStyleLbl="node1" presStyleIdx="2" presStyleCnt="3">
        <dgm:presLayoutVars>
          <dgm:bulletEnabled val="1"/>
        </dgm:presLayoutVars>
      </dgm:prSet>
      <dgm:spPr/>
    </dgm:pt>
  </dgm:ptLst>
  <dgm:cxnLst>
    <dgm:cxn modelId="{409EF501-7C4E-49C9-BDCE-997B60FBE7FC}" type="presOf" srcId="{5FF55CD4-DDC0-430C-9712-9A3FE7F96299}" destId="{FB328164-10CB-468E-8ACD-1C4035AF5E2A}" srcOrd="0" destOrd="0" presId="urn:microsoft.com/office/officeart/2005/8/layout/process1"/>
    <dgm:cxn modelId="{EF7DDD71-4D59-4635-B08C-E44D0DA77723}" srcId="{3E446231-399E-43B9-8EE7-A63252A2CD13}" destId="{ED37FA97-D660-4F9C-9D21-4D3C36585425}" srcOrd="2" destOrd="0" parTransId="{E3F38E92-7304-49AB-A9B3-FC0B71A5809C}" sibTransId="{CD736449-AA0D-4D57-86DC-C0B62A456CC2}"/>
    <dgm:cxn modelId="{0489A696-92EE-417E-AE5E-EAFBB3C5D01F}" type="presOf" srcId="{3E446231-399E-43B9-8EE7-A63252A2CD13}" destId="{4CAB71FB-F38A-45E8-AB7A-849547275B20}" srcOrd="0" destOrd="0" presId="urn:microsoft.com/office/officeart/2005/8/layout/process1"/>
    <dgm:cxn modelId="{CA914C98-6492-4F8E-B84B-B45613AB30D6}" type="presOf" srcId="{C040A784-55A8-4764-8862-DE648B77FBA4}" destId="{4F7F0877-B97D-4E52-A4CF-BA0EDD50D442}" srcOrd="1" destOrd="0" presId="urn:microsoft.com/office/officeart/2005/8/layout/process1"/>
    <dgm:cxn modelId="{689E9FA1-BB89-40D6-98C2-13352E1C0A09}" srcId="{3E446231-399E-43B9-8EE7-A63252A2CD13}" destId="{56C6FB05-007A-4A5C-AC9A-E3F97025EB42}" srcOrd="1" destOrd="0" parTransId="{F6E782B9-EF18-4A2E-A721-EDC7D754C6C2}" sibTransId="{C040A784-55A8-4764-8862-DE648B77FBA4}"/>
    <dgm:cxn modelId="{963E6CBB-D262-4B96-896B-27BA71044261}" type="presOf" srcId="{56C6FB05-007A-4A5C-AC9A-E3F97025EB42}" destId="{FA4ADE18-3D29-4E83-B5B8-77839AE21928}" srcOrd="0" destOrd="0" presId="urn:microsoft.com/office/officeart/2005/8/layout/process1"/>
    <dgm:cxn modelId="{8472BCDD-1716-4858-AF9C-DF56683A8E66}" type="presOf" srcId="{ED37FA97-D660-4F9C-9D21-4D3C36585425}" destId="{609F0260-0519-4EA2-AA50-8200876B9AB6}" srcOrd="0" destOrd="0" presId="urn:microsoft.com/office/officeart/2005/8/layout/process1"/>
    <dgm:cxn modelId="{E44F58DE-5A83-42E3-B12D-8727D9366D7B}" type="presOf" srcId="{C040A784-55A8-4764-8862-DE648B77FBA4}" destId="{717B8887-22F9-4750-826F-BFE376EBB3C4}" srcOrd="0" destOrd="0" presId="urn:microsoft.com/office/officeart/2005/8/layout/process1"/>
    <dgm:cxn modelId="{EC3BC3F3-D202-4922-BA89-936FD3C4B303}" srcId="{3E446231-399E-43B9-8EE7-A63252A2CD13}" destId="{9E2D62D4-902D-441B-B5ED-B1DA354EBBF5}" srcOrd="0" destOrd="0" parTransId="{11430BE2-8BF0-455B-9355-49F93C94A263}" sibTransId="{5FF55CD4-DDC0-430C-9712-9A3FE7F96299}"/>
    <dgm:cxn modelId="{6DEF1AFE-FDD5-4474-BBCE-844648095494}" type="presOf" srcId="{9E2D62D4-902D-441B-B5ED-B1DA354EBBF5}" destId="{4F39983C-E382-49CE-98E2-04EE389BCDC2}" srcOrd="0" destOrd="0" presId="urn:microsoft.com/office/officeart/2005/8/layout/process1"/>
    <dgm:cxn modelId="{5ADB60FF-021E-424F-99F5-3360C742D32C}" type="presOf" srcId="{5FF55CD4-DDC0-430C-9712-9A3FE7F96299}" destId="{3167BFAE-950A-4721-AF11-B172D1482B57}" srcOrd="1" destOrd="0" presId="urn:microsoft.com/office/officeart/2005/8/layout/process1"/>
    <dgm:cxn modelId="{02C9A81E-B0A7-466C-8366-50EAA9C7A22A}" type="presParOf" srcId="{4CAB71FB-F38A-45E8-AB7A-849547275B20}" destId="{4F39983C-E382-49CE-98E2-04EE389BCDC2}" srcOrd="0" destOrd="0" presId="urn:microsoft.com/office/officeart/2005/8/layout/process1"/>
    <dgm:cxn modelId="{E34F953D-F493-453C-9393-D3D023A4D03F}" type="presParOf" srcId="{4CAB71FB-F38A-45E8-AB7A-849547275B20}" destId="{FB328164-10CB-468E-8ACD-1C4035AF5E2A}" srcOrd="1" destOrd="0" presId="urn:microsoft.com/office/officeart/2005/8/layout/process1"/>
    <dgm:cxn modelId="{690F6BA2-15C4-4CAD-9BF6-C9C2FC4F77B8}" type="presParOf" srcId="{FB328164-10CB-468E-8ACD-1C4035AF5E2A}" destId="{3167BFAE-950A-4721-AF11-B172D1482B57}" srcOrd="0" destOrd="0" presId="urn:microsoft.com/office/officeart/2005/8/layout/process1"/>
    <dgm:cxn modelId="{C392AB54-344A-43D1-A617-48065D76B29E}" type="presParOf" srcId="{4CAB71FB-F38A-45E8-AB7A-849547275B20}" destId="{FA4ADE18-3D29-4E83-B5B8-77839AE21928}" srcOrd="2" destOrd="0" presId="urn:microsoft.com/office/officeart/2005/8/layout/process1"/>
    <dgm:cxn modelId="{E73B8A3C-D0B2-4A52-A787-1B477B7F3F9E}" type="presParOf" srcId="{4CAB71FB-F38A-45E8-AB7A-849547275B20}" destId="{717B8887-22F9-4750-826F-BFE376EBB3C4}" srcOrd="3" destOrd="0" presId="urn:microsoft.com/office/officeart/2005/8/layout/process1"/>
    <dgm:cxn modelId="{195A05F6-3FEA-474A-AABC-767438ACF8C9}" type="presParOf" srcId="{717B8887-22F9-4750-826F-BFE376EBB3C4}" destId="{4F7F0877-B97D-4E52-A4CF-BA0EDD50D442}" srcOrd="0" destOrd="0" presId="urn:microsoft.com/office/officeart/2005/8/layout/process1"/>
    <dgm:cxn modelId="{44F83968-4C4B-4188-A9A9-82275E294242}" type="presParOf" srcId="{4CAB71FB-F38A-45E8-AB7A-849547275B20}" destId="{609F0260-0519-4EA2-AA50-8200876B9A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446231-399E-43B9-8EE7-A63252A2CD1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E2D62D4-902D-441B-B5ED-B1DA354EBBF5}">
      <dgm:prSet phldrT="[Text]"/>
      <dgm:spPr/>
      <dgm:t>
        <a:bodyPr/>
        <a:lstStyle/>
        <a:p>
          <a:r>
            <a:rPr lang="en-US" dirty="0"/>
            <a:t>With God</a:t>
          </a:r>
        </a:p>
      </dgm:t>
    </dgm:pt>
    <dgm:pt modelId="{11430BE2-8BF0-455B-9355-49F93C94A263}" type="parTrans" cxnId="{EC3BC3F3-D202-4922-BA89-936FD3C4B303}">
      <dgm:prSet/>
      <dgm:spPr/>
      <dgm:t>
        <a:bodyPr/>
        <a:lstStyle/>
        <a:p>
          <a:endParaRPr lang="en-US"/>
        </a:p>
      </dgm:t>
    </dgm:pt>
    <dgm:pt modelId="{5FF55CD4-DDC0-430C-9712-9A3FE7F96299}" type="sibTrans" cxnId="{EC3BC3F3-D202-4922-BA89-936FD3C4B303}">
      <dgm:prSet/>
      <dgm:spPr/>
      <dgm:t>
        <a:bodyPr/>
        <a:lstStyle/>
        <a:p>
          <a:endParaRPr lang="en-US"/>
        </a:p>
      </dgm:t>
    </dgm:pt>
    <dgm:pt modelId="{56C6FB05-007A-4A5C-AC9A-E3F97025EB42}">
      <dgm:prSet phldrT="[Text]"/>
      <dgm:spPr/>
      <dgm:t>
        <a:bodyPr/>
        <a:lstStyle/>
        <a:p>
          <a:r>
            <a:rPr lang="en-US" dirty="0"/>
            <a:t>Of God</a:t>
          </a:r>
        </a:p>
      </dgm:t>
    </dgm:pt>
    <dgm:pt modelId="{F6E782B9-EF18-4A2E-A721-EDC7D754C6C2}" type="parTrans" cxnId="{689E9FA1-BB89-40D6-98C2-13352E1C0A09}">
      <dgm:prSet/>
      <dgm:spPr/>
      <dgm:t>
        <a:bodyPr/>
        <a:lstStyle/>
        <a:p>
          <a:endParaRPr lang="en-US"/>
        </a:p>
      </dgm:t>
    </dgm:pt>
    <dgm:pt modelId="{C040A784-55A8-4764-8862-DE648B77FBA4}" type="sibTrans" cxnId="{689E9FA1-BB89-40D6-98C2-13352E1C0A09}">
      <dgm:prSet/>
      <dgm:spPr/>
      <dgm:t>
        <a:bodyPr/>
        <a:lstStyle/>
        <a:p>
          <a:endParaRPr lang="en-US"/>
        </a:p>
      </dgm:t>
    </dgm:pt>
    <dgm:pt modelId="{ED37FA97-D660-4F9C-9D21-4D3C36585425}">
      <dgm:prSet phldrT="[Text]"/>
      <dgm:spPr/>
      <dgm:t>
        <a:bodyPr/>
        <a:lstStyle/>
        <a:p>
          <a:r>
            <a:rPr lang="en-US" dirty="0"/>
            <a:t>With Men</a:t>
          </a:r>
        </a:p>
      </dgm:t>
    </dgm:pt>
    <dgm:pt modelId="{E3F38E92-7304-49AB-A9B3-FC0B71A5809C}" type="parTrans" cxnId="{EF7DDD71-4D59-4635-B08C-E44D0DA77723}">
      <dgm:prSet/>
      <dgm:spPr/>
      <dgm:t>
        <a:bodyPr/>
        <a:lstStyle/>
        <a:p>
          <a:endParaRPr lang="en-US"/>
        </a:p>
      </dgm:t>
    </dgm:pt>
    <dgm:pt modelId="{CD736449-AA0D-4D57-86DC-C0B62A456CC2}" type="sibTrans" cxnId="{EF7DDD71-4D59-4635-B08C-E44D0DA77723}">
      <dgm:prSet/>
      <dgm:spPr/>
      <dgm:t>
        <a:bodyPr/>
        <a:lstStyle/>
        <a:p>
          <a:endParaRPr lang="en-US"/>
        </a:p>
      </dgm:t>
    </dgm:pt>
    <dgm:pt modelId="{4CAB71FB-F38A-45E8-AB7A-849547275B20}" type="pres">
      <dgm:prSet presAssocID="{3E446231-399E-43B9-8EE7-A63252A2CD13}" presName="Name0" presStyleCnt="0">
        <dgm:presLayoutVars>
          <dgm:dir/>
          <dgm:resizeHandles val="exact"/>
        </dgm:presLayoutVars>
      </dgm:prSet>
      <dgm:spPr/>
    </dgm:pt>
    <dgm:pt modelId="{4F39983C-E382-49CE-98E2-04EE389BCDC2}" type="pres">
      <dgm:prSet presAssocID="{9E2D62D4-902D-441B-B5ED-B1DA354EBBF5}" presName="node" presStyleLbl="node1" presStyleIdx="0" presStyleCnt="3">
        <dgm:presLayoutVars>
          <dgm:bulletEnabled val="1"/>
        </dgm:presLayoutVars>
      </dgm:prSet>
      <dgm:spPr/>
    </dgm:pt>
    <dgm:pt modelId="{FB328164-10CB-468E-8ACD-1C4035AF5E2A}" type="pres">
      <dgm:prSet presAssocID="{5FF55CD4-DDC0-430C-9712-9A3FE7F96299}" presName="sibTrans" presStyleLbl="sibTrans2D1" presStyleIdx="0" presStyleCnt="2"/>
      <dgm:spPr/>
    </dgm:pt>
    <dgm:pt modelId="{3167BFAE-950A-4721-AF11-B172D1482B57}" type="pres">
      <dgm:prSet presAssocID="{5FF55CD4-DDC0-430C-9712-9A3FE7F96299}" presName="connectorText" presStyleLbl="sibTrans2D1" presStyleIdx="0" presStyleCnt="2"/>
      <dgm:spPr/>
    </dgm:pt>
    <dgm:pt modelId="{FA4ADE18-3D29-4E83-B5B8-77839AE21928}" type="pres">
      <dgm:prSet presAssocID="{56C6FB05-007A-4A5C-AC9A-E3F97025EB42}" presName="node" presStyleLbl="node1" presStyleIdx="1" presStyleCnt="3">
        <dgm:presLayoutVars>
          <dgm:bulletEnabled val="1"/>
        </dgm:presLayoutVars>
      </dgm:prSet>
      <dgm:spPr/>
    </dgm:pt>
    <dgm:pt modelId="{717B8887-22F9-4750-826F-BFE376EBB3C4}" type="pres">
      <dgm:prSet presAssocID="{C040A784-55A8-4764-8862-DE648B77FBA4}" presName="sibTrans" presStyleLbl="sibTrans2D1" presStyleIdx="1" presStyleCnt="2"/>
      <dgm:spPr/>
    </dgm:pt>
    <dgm:pt modelId="{4F7F0877-B97D-4E52-A4CF-BA0EDD50D442}" type="pres">
      <dgm:prSet presAssocID="{C040A784-55A8-4764-8862-DE648B77FBA4}" presName="connectorText" presStyleLbl="sibTrans2D1" presStyleIdx="1" presStyleCnt="2"/>
      <dgm:spPr/>
    </dgm:pt>
    <dgm:pt modelId="{609F0260-0519-4EA2-AA50-8200876B9AB6}" type="pres">
      <dgm:prSet presAssocID="{ED37FA97-D660-4F9C-9D21-4D3C36585425}" presName="node" presStyleLbl="node1" presStyleIdx="2" presStyleCnt="3">
        <dgm:presLayoutVars>
          <dgm:bulletEnabled val="1"/>
        </dgm:presLayoutVars>
      </dgm:prSet>
      <dgm:spPr/>
    </dgm:pt>
  </dgm:ptLst>
  <dgm:cxnLst>
    <dgm:cxn modelId="{409EF501-7C4E-49C9-BDCE-997B60FBE7FC}" type="presOf" srcId="{5FF55CD4-DDC0-430C-9712-9A3FE7F96299}" destId="{FB328164-10CB-468E-8ACD-1C4035AF5E2A}" srcOrd="0" destOrd="0" presId="urn:microsoft.com/office/officeart/2005/8/layout/process1"/>
    <dgm:cxn modelId="{EF7DDD71-4D59-4635-B08C-E44D0DA77723}" srcId="{3E446231-399E-43B9-8EE7-A63252A2CD13}" destId="{ED37FA97-D660-4F9C-9D21-4D3C36585425}" srcOrd="2" destOrd="0" parTransId="{E3F38E92-7304-49AB-A9B3-FC0B71A5809C}" sibTransId="{CD736449-AA0D-4D57-86DC-C0B62A456CC2}"/>
    <dgm:cxn modelId="{0489A696-92EE-417E-AE5E-EAFBB3C5D01F}" type="presOf" srcId="{3E446231-399E-43B9-8EE7-A63252A2CD13}" destId="{4CAB71FB-F38A-45E8-AB7A-849547275B20}" srcOrd="0" destOrd="0" presId="urn:microsoft.com/office/officeart/2005/8/layout/process1"/>
    <dgm:cxn modelId="{CA914C98-6492-4F8E-B84B-B45613AB30D6}" type="presOf" srcId="{C040A784-55A8-4764-8862-DE648B77FBA4}" destId="{4F7F0877-B97D-4E52-A4CF-BA0EDD50D442}" srcOrd="1" destOrd="0" presId="urn:microsoft.com/office/officeart/2005/8/layout/process1"/>
    <dgm:cxn modelId="{689E9FA1-BB89-40D6-98C2-13352E1C0A09}" srcId="{3E446231-399E-43B9-8EE7-A63252A2CD13}" destId="{56C6FB05-007A-4A5C-AC9A-E3F97025EB42}" srcOrd="1" destOrd="0" parTransId="{F6E782B9-EF18-4A2E-A721-EDC7D754C6C2}" sibTransId="{C040A784-55A8-4764-8862-DE648B77FBA4}"/>
    <dgm:cxn modelId="{963E6CBB-D262-4B96-896B-27BA71044261}" type="presOf" srcId="{56C6FB05-007A-4A5C-AC9A-E3F97025EB42}" destId="{FA4ADE18-3D29-4E83-B5B8-77839AE21928}" srcOrd="0" destOrd="0" presId="urn:microsoft.com/office/officeart/2005/8/layout/process1"/>
    <dgm:cxn modelId="{8472BCDD-1716-4858-AF9C-DF56683A8E66}" type="presOf" srcId="{ED37FA97-D660-4F9C-9D21-4D3C36585425}" destId="{609F0260-0519-4EA2-AA50-8200876B9AB6}" srcOrd="0" destOrd="0" presId="urn:microsoft.com/office/officeart/2005/8/layout/process1"/>
    <dgm:cxn modelId="{E44F58DE-5A83-42E3-B12D-8727D9366D7B}" type="presOf" srcId="{C040A784-55A8-4764-8862-DE648B77FBA4}" destId="{717B8887-22F9-4750-826F-BFE376EBB3C4}" srcOrd="0" destOrd="0" presId="urn:microsoft.com/office/officeart/2005/8/layout/process1"/>
    <dgm:cxn modelId="{EC3BC3F3-D202-4922-BA89-936FD3C4B303}" srcId="{3E446231-399E-43B9-8EE7-A63252A2CD13}" destId="{9E2D62D4-902D-441B-B5ED-B1DA354EBBF5}" srcOrd="0" destOrd="0" parTransId="{11430BE2-8BF0-455B-9355-49F93C94A263}" sibTransId="{5FF55CD4-DDC0-430C-9712-9A3FE7F96299}"/>
    <dgm:cxn modelId="{6DEF1AFE-FDD5-4474-BBCE-844648095494}" type="presOf" srcId="{9E2D62D4-902D-441B-B5ED-B1DA354EBBF5}" destId="{4F39983C-E382-49CE-98E2-04EE389BCDC2}" srcOrd="0" destOrd="0" presId="urn:microsoft.com/office/officeart/2005/8/layout/process1"/>
    <dgm:cxn modelId="{5ADB60FF-021E-424F-99F5-3360C742D32C}" type="presOf" srcId="{5FF55CD4-DDC0-430C-9712-9A3FE7F96299}" destId="{3167BFAE-950A-4721-AF11-B172D1482B57}" srcOrd="1" destOrd="0" presId="urn:microsoft.com/office/officeart/2005/8/layout/process1"/>
    <dgm:cxn modelId="{02C9A81E-B0A7-466C-8366-50EAA9C7A22A}" type="presParOf" srcId="{4CAB71FB-F38A-45E8-AB7A-849547275B20}" destId="{4F39983C-E382-49CE-98E2-04EE389BCDC2}" srcOrd="0" destOrd="0" presId="urn:microsoft.com/office/officeart/2005/8/layout/process1"/>
    <dgm:cxn modelId="{E34F953D-F493-453C-9393-D3D023A4D03F}" type="presParOf" srcId="{4CAB71FB-F38A-45E8-AB7A-849547275B20}" destId="{FB328164-10CB-468E-8ACD-1C4035AF5E2A}" srcOrd="1" destOrd="0" presId="urn:microsoft.com/office/officeart/2005/8/layout/process1"/>
    <dgm:cxn modelId="{690F6BA2-15C4-4CAD-9BF6-C9C2FC4F77B8}" type="presParOf" srcId="{FB328164-10CB-468E-8ACD-1C4035AF5E2A}" destId="{3167BFAE-950A-4721-AF11-B172D1482B57}" srcOrd="0" destOrd="0" presId="urn:microsoft.com/office/officeart/2005/8/layout/process1"/>
    <dgm:cxn modelId="{C392AB54-344A-43D1-A617-48065D76B29E}" type="presParOf" srcId="{4CAB71FB-F38A-45E8-AB7A-849547275B20}" destId="{FA4ADE18-3D29-4E83-B5B8-77839AE21928}" srcOrd="2" destOrd="0" presId="urn:microsoft.com/office/officeart/2005/8/layout/process1"/>
    <dgm:cxn modelId="{E73B8A3C-D0B2-4A52-A787-1B477B7F3F9E}" type="presParOf" srcId="{4CAB71FB-F38A-45E8-AB7A-849547275B20}" destId="{717B8887-22F9-4750-826F-BFE376EBB3C4}" srcOrd="3" destOrd="0" presId="urn:microsoft.com/office/officeart/2005/8/layout/process1"/>
    <dgm:cxn modelId="{195A05F6-3FEA-474A-AABC-767438ACF8C9}" type="presParOf" srcId="{717B8887-22F9-4750-826F-BFE376EBB3C4}" destId="{4F7F0877-B97D-4E52-A4CF-BA0EDD50D442}" srcOrd="0" destOrd="0" presId="urn:microsoft.com/office/officeart/2005/8/layout/process1"/>
    <dgm:cxn modelId="{44F83968-4C4B-4188-A9A9-82275E294242}" type="presParOf" srcId="{4CAB71FB-F38A-45E8-AB7A-849547275B20}" destId="{609F0260-0519-4EA2-AA50-8200876B9A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9983C-E382-49CE-98E2-04EE389BCDC2}">
      <dsp:nvSpPr>
        <dsp:cNvPr id="0" name=""/>
        <dsp:cNvSpPr/>
      </dsp:nvSpPr>
      <dsp:spPr>
        <a:xfrm>
          <a:off x="10564" y="1433095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With God</a:t>
          </a:r>
        </a:p>
      </dsp:txBody>
      <dsp:txXfrm>
        <a:off x="66052" y="1488583"/>
        <a:ext cx="3046548" cy="1783538"/>
      </dsp:txXfrm>
    </dsp:sp>
    <dsp:sp modelId="{FB328164-10CB-468E-8ACD-1C4035AF5E2A}">
      <dsp:nvSpPr>
        <dsp:cNvPr id="0" name=""/>
        <dsp:cNvSpPr/>
      </dsp:nvSpPr>
      <dsp:spPr>
        <a:xfrm>
          <a:off x="3483841" y="1988819"/>
          <a:ext cx="669395" cy="78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3483841" y="2145432"/>
        <a:ext cx="468577" cy="469840"/>
      </dsp:txXfrm>
    </dsp:sp>
    <dsp:sp modelId="{FA4ADE18-3D29-4E83-B5B8-77839AE21928}">
      <dsp:nvSpPr>
        <dsp:cNvPr id="0" name=""/>
        <dsp:cNvSpPr/>
      </dsp:nvSpPr>
      <dsp:spPr>
        <a:xfrm>
          <a:off x="4431098" y="1433095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Of God</a:t>
          </a:r>
        </a:p>
      </dsp:txBody>
      <dsp:txXfrm>
        <a:off x="4486586" y="1488583"/>
        <a:ext cx="3046548" cy="1783538"/>
      </dsp:txXfrm>
    </dsp:sp>
    <dsp:sp modelId="{717B8887-22F9-4750-826F-BFE376EBB3C4}">
      <dsp:nvSpPr>
        <dsp:cNvPr id="0" name=""/>
        <dsp:cNvSpPr/>
      </dsp:nvSpPr>
      <dsp:spPr>
        <a:xfrm>
          <a:off x="7904375" y="1988819"/>
          <a:ext cx="669395" cy="78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904375" y="2145432"/>
        <a:ext cx="468577" cy="469840"/>
      </dsp:txXfrm>
    </dsp:sp>
    <dsp:sp modelId="{609F0260-0519-4EA2-AA50-8200876B9AB6}">
      <dsp:nvSpPr>
        <dsp:cNvPr id="0" name=""/>
        <dsp:cNvSpPr/>
      </dsp:nvSpPr>
      <dsp:spPr>
        <a:xfrm>
          <a:off x="8851633" y="1433095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With Men</a:t>
          </a:r>
        </a:p>
      </dsp:txBody>
      <dsp:txXfrm>
        <a:off x="8907121" y="1488583"/>
        <a:ext cx="3046548" cy="1783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9983C-E382-49CE-98E2-04EE389BCDC2}">
      <dsp:nvSpPr>
        <dsp:cNvPr id="0" name=""/>
        <dsp:cNvSpPr/>
      </dsp:nvSpPr>
      <dsp:spPr>
        <a:xfrm>
          <a:off x="10564" y="1709803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With God</a:t>
          </a:r>
        </a:p>
      </dsp:txBody>
      <dsp:txXfrm>
        <a:off x="66052" y="1765291"/>
        <a:ext cx="3046548" cy="1783538"/>
      </dsp:txXfrm>
    </dsp:sp>
    <dsp:sp modelId="{FB328164-10CB-468E-8ACD-1C4035AF5E2A}">
      <dsp:nvSpPr>
        <dsp:cNvPr id="0" name=""/>
        <dsp:cNvSpPr/>
      </dsp:nvSpPr>
      <dsp:spPr>
        <a:xfrm>
          <a:off x="3483841" y="2265527"/>
          <a:ext cx="669395" cy="78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3483841" y="2422140"/>
        <a:ext cx="468577" cy="469840"/>
      </dsp:txXfrm>
    </dsp:sp>
    <dsp:sp modelId="{FA4ADE18-3D29-4E83-B5B8-77839AE21928}">
      <dsp:nvSpPr>
        <dsp:cNvPr id="0" name=""/>
        <dsp:cNvSpPr/>
      </dsp:nvSpPr>
      <dsp:spPr>
        <a:xfrm>
          <a:off x="4431098" y="1709803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Of God</a:t>
          </a:r>
        </a:p>
      </dsp:txBody>
      <dsp:txXfrm>
        <a:off x="4486586" y="1765291"/>
        <a:ext cx="3046548" cy="1783538"/>
      </dsp:txXfrm>
    </dsp:sp>
    <dsp:sp modelId="{717B8887-22F9-4750-826F-BFE376EBB3C4}">
      <dsp:nvSpPr>
        <dsp:cNvPr id="0" name=""/>
        <dsp:cNvSpPr/>
      </dsp:nvSpPr>
      <dsp:spPr>
        <a:xfrm>
          <a:off x="7904375" y="2265527"/>
          <a:ext cx="669395" cy="78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904375" y="2422140"/>
        <a:ext cx="468577" cy="469840"/>
      </dsp:txXfrm>
    </dsp:sp>
    <dsp:sp modelId="{609F0260-0519-4EA2-AA50-8200876B9AB6}">
      <dsp:nvSpPr>
        <dsp:cNvPr id="0" name=""/>
        <dsp:cNvSpPr/>
      </dsp:nvSpPr>
      <dsp:spPr>
        <a:xfrm>
          <a:off x="8851633" y="1709803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With Men</a:t>
          </a:r>
        </a:p>
      </dsp:txBody>
      <dsp:txXfrm>
        <a:off x="8907121" y="1765291"/>
        <a:ext cx="3046548" cy="1783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9983C-E382-49CE-98E2-04EE389BCDC2}">
      <dsp:nvSpPr>
        <dsp:cNvPr id="0" name=""/>
        <dsp:cNvSpPr/>
      </dsp:nvSpPr>
      <dsp:spPr>
        <a:xfrm>
          <a:off x="10564" y="1318864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With God</a:t>
          </a:r>
        </a:p>
      </dsp:txBody>
      <dsp:txXfrm>
        <a:off x="66052" y="1374352"/>
        <a:ext cx="3046548" cy="1783538"/>
      </dsp:txXfrm>
    </dsp:sp>
    <dsp:sp modelId="{FB328164-10CB-468E-8ACD-1C4035AF5E2A}">
      <dsp:nvSpPr>
        <dsp:cNvPr id="0" name=""/>
        <dsp:cNvSpPr/>
      </dsp:nvSpPr>
      <dsp:spPr>
        <a:xfrm>
          <a:off x="3483841" y="1874588"/>
          <a:ext cx="669395" cy="78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3483841" y="2031201"/>
        <a:ext cx="468577" cy="469840"/>
      </dsp:txXfrm>
    </dsp:sp>
    <dsp:sp modelId="{FA4ADE18-3D29-4E83-B5B8-77839AE21928}">
      <dsp:nvSpPr>
        <dsp:cNvPr id="0" name=""/>
        <dsp:cNvSpPr/>
      </dsp:nvSpPr>
      <dsp:spPr>
        <a:xfrm>
          <a:off x="4431098" y="1318864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Of God</a:t>
          </a:r>
        </a:p>
      </dsp:txBody>
      <dsp:txXfrm>
        <a:off x="4486586" y="1374352"/>
        <a:ext cx="3046548" cy="1783538"/>
      </dsp:txXfrm>
    </dsp:sp>
    <dsp:sp modelId="{717B8887-22F9-4750-826F-BFE376EBB3C4}">
      <dsp:nvSpPr>
        <dsp:cNvPr id="0" name=""/>
        <dsp:cNvSpPr/>
      </dsp:nvSpPr>
      <dsp:spPr>
        <a:xfrm>
          <a:off x="7904375" y="1874588"/>
          <a:ext cx="669395" cy="78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904375" y="2031201"/>
        <a:ext cx="468577" cy="469840"/>
      </dsp:txXfrm>
    </dsp:sp>
    <dsp:sp modelId="{609F0260-0519-4EA2-AA50-8200876B9AB6}">
      <dsp:nvSpPr>
        <dsp:cNvPr id="0" name=""/>
        <dsp:cNvSpPr/>
      </dsp:nvSpPr>
      <dsp:spPr>
        <a:xfrm>
          <a:off x="8851633" y="1318864"/>
          <a:ext cx="3157524" cy="189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With Men</a:t>
          </a:r>
        </a:p>
      </dsp:txBody>
      <dsp:txXfrm>
        <a:off x="8907121" y="1374352"/>
        <a:ext cx="3046548" cy="1783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55DEA-A12B-46A6-87ED-83FE7789C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3D817-670A-401A-ACA7-C7FA58F26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9C92F-F6D2-4F32-B4B8-8DFB2AC3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81625-6814-4CEB-AA81-0871D344F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2BD22-68B0-45DD-B33C-CA90E70A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6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76D0-DF07-4B49-A574-0A135E028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AF831-EFD7-4870-A1CA-2767EA3A4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A8E97-3A52-4067-A0D4-1D5745A8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5A37D-7AA9-4624-B0A4-6437ED35F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EE9F4-6733-4266-A664-17DDEEAD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1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F7798F-4029-4E8F-870B-C41B4C745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2BF12F-CF97-43DF-940A-D7603ED4D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9B169-9713-4B7F-9FF9-DFE3305F0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1619B-0B4D-43FF-85D7-18473DB9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D9F94-171E-4A33-ACD8-7C10FB33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222C-C9B7-4B2B-BBE4-6CABFEAC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1AEEE-9C1D-4504-986A-F3A3EE182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93687-71F4-4FA7-BD1D-A0CAB2649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E93E0-45D8-4E2D-AAC3-EBBFC755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524DE-A4CF-4479-B9A8-1355620C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3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14DD4-5A7F-4E4B-99DA-66F0B917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EB1DB-75D6-4EBB-8E8B-8AF3EEC80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73DF6-FF5E-43A4-8253-49FC1F30C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5BB6E-C703-48AC-A49F-94A58B37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533A-C0A8-4F18-BD21-1C4DC77D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0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43FB0-7996-47B7-9306-6D009925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56E61-4828-4050-A7BB-D502944D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5B55A-F6CD-4C6E-8686-449564449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61F16-D615-4649-B05D-A670A5A92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266B0-160C-4E79-B282-B3A9ECC3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50EC-0821-454C-AE0D-B9FD68536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6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5DD22-1F7B-41C1-B8CF-94664C4C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7E0C9-991D-4A88-B627-01232365A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42CB4-85A7-4FF3-91B7-60B02729F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1C3A3-553E-4055-993B-854214E10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875CB1-FA36-4E94-9985-796B3BAD6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4E0960-2225-4D63-852C-4211E5E07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813938-A3F7-41D6-B109-7A7076EF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283EE-C63C-4375-98E0-6A280551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B6954-A8DA-44EF-B29A-91C84CD10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AD849-B46D-4EEC-8692-0329E2E0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5A189-DB0D-4B78-9D54-42234610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84957-04BB-4526-8147-BF83C599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2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56E83-523C-4F70-854A-A3DBBEBD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3F185F-AB70-47B6-B787-2BA86851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4C113-45B2-449E-9D0F-A4F1CE04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8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E29E-5F63-48D4-A4A0-E84E17CBB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E23B1-DA32-4801-84B6-761C7CA83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F0D43-65CB-4C16-9224-14E974264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187A8-3CB5-44D1-9E34-BF12EA20F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06DB3-3828-4C38-B9D8-62707725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EABD2-F9F0-4FDE-95FA-CB475C3C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9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47D6E-8443-48A5-936C-E7D1399E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5B8A3C-E876-4E6B-8178-3C56CE727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CA4D56-BDE1-4BD8-A0EA-E09243AD0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15393-43AE-402E-A070-0A4539D7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8ADBA-6DA1-4843-B7DB-2A34C6F4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CF2AE-AE2C-4065-AF6B-0E5D9C26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4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D21E8-8A51-4E65-873D-434215A13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3B19C-21A7-4D90-8720-B972C11A4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05FD0-225B-4D01-B0C2-ECA02A2587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EA0A-8839-4DE1-AE29-D9913316355A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2485-0DDA-492F-8EB5-2D7FBC8A6D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43CBE-0D00-4A07-AE30-95324E021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CA64B-4DAD-472D-89F5-1A81010F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0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B9C7-A56A-4983-8A9F-42BA3B6E54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“Those are</a:t>
            </a:r>
            <a:br>
              <a:rPr lang="en-US" dirty="0"/>
            </a:br>
            <a:r>
              <a:rPr lang="en-US" dirty="0"/>
              <a:t>Killer Shoes”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B52840-AE6E-4AD2-924F-EE25B2C372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EPHESIANS 6</a:t>
            </a:r>
          </a:p>
        </p:txBody>
      </p:sp>
    </p:spTree>
    <p:extLst>
      <p:ext uri="{BB962C8B-B14F-4D97-AF65-F5344CB8AC3E}">
        <p14:creationId xmlns:p14="http://schemas.microsoft.com/office/powerpoint/2010/main" val="343026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243D0-4D56-498C-A01A-7B9477DF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 God – Experience – Prevailing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F98A1-DD9C-48BA-BD88-C55DF5FA3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Phil 4</a:t>
            </a:r>
            <a:r>
              <a:rPr lang="en-US" sz="4000" b="1" baseline="30000" dirty="0"/>
              <a:t>7 </a:t>
            </a:r>
            <a:r>
              <a:rPr lang="en-US" sz="4000" dirty="0"/>
              <a:t>And the peace of God, which </a:t>
            </a:r>
            <a:r>
              <a:rPr lang="en-US" sz="4000" dirty="0" err="1"/>
              <a:t>passeth</a:t>
            </a:r>
            <a:r>
              <a:rPr lang="en-US" sz="4000" dirty="0"/>
              <a:t> all understanding, shall </a:t>
            </a:r>
            <a:r>
              <a:rPr lang="en-US" sz="4000" u="sng" dirty="0"/>
              <a:t>keep your hearts and minds </a:t>
            </a:r>
            <a:r>
              <a:rPr lang="en-US" sz="4000" dirty="0"/>
              <a:t>through Christ Jesus.</a:t>
            </a:r>
          </a:p>
          <a:p>
            <a:r>
              <a:rPr lang="en-US" sz="4000" dirty="0"/>
              <a:t>Romans 16</a:t>
            </a:r>
            <a:r>
              <a:rPr lang="en-US" b="1" baseline="30000" dirty="0"/>
              <a:t>20 </a:t>
            </a:r>
            <a:r>
              <a:rPr lang="en-US" sz="4000" dirty="0"/>
              <a:t>And the God of peace </a:t>
            </a:r>
            <a:r>
              <a:rPr lang="en-US" sz="4000" u="sng" dirty="0"/>
              <a:t>shall bruise </a:t>
            </a:r>
            <a:r>
              <a:rPr lang="en-US" sz="4000" dirty="0"/>
              <a:t>Satan under your feet shortly. The grace of our Lord Jesus Christ be with you. Amen.</a:t>
            </a:r>
          </a:p>
        </p:txBody>
      </p:sp>
    </p:spTree>
    <p:extLst>
      <p:ext uri="{BB962C8B-B14F-4D97-AF65-F5344CB8AC3E}">
        <p14:creationId xmlns:p14="http://schemas.microsoft.com/office/powerpoint/2010/main" val="240930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02FF-1010-4364-9B2D-D1313A36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8338-E383-49E7-816D-F7FBFCDF3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en-US" sz="4000" dirty="0"/>
              <a:t>Col 3</a:t>
            </a:r>
            <a:r>
              <a:rPr lang="en-US" sz="4000" b="1" baseline="30000" dirty="0"/>
              <a:t>15 </a:t>
            </a:r>
            <a:r>
              <a:rPr lang="en-US" sz="4000" dirty="0"/>
              <a:t>And let the peace of God </a:t>
            </a:r>
            <a:r>
              <a:rPr lang="en-US" sz="4000" u="sng" dirty="0"/>
              <a:t>rule </a:t>
            </a:r>
            <a:r>
              <a:rPr lang="en-US" sz="4000" dirty="0"/>
              <a:t>in your hearts,</a:t>
            </a:r>
          </a:p>
          <a:p>
            <a:r>
              <a:rPr lang="en-US" sz="4000" dirty="0"/>
              <a:t>Isaiah 26</a:t>
            </a:r>
            <a:r>
              <a:rPr lang="en-US" sz="4000" b="1" baseline="30000" dirty="0"/>
              <a:t>3 </a:t>
            </a:r>
            <a:r>
              <a:rPr lang="en-US" sz="4000" dirty="0"/>
              <a:t>Thou wilt keep him in perfect peace, whose </a:t>
            </a:r>
            <a:r>
              <a:rPr lang="en-US" sz="4000" u="sng" dirty="0"/>
              <a:t>mind is stayed </a:t>
            </a:r>
            <a:r>
              <a:rPr lang="en-US" sz="4000" dirty="0"/>
              <a:t>on thee: because he </a:t>
            </a:r>
            <a:r>
              <a:rPr lang="en-US" sz="4000" u="sng" dirty="0" err="1"/>
              <a:t>trusteth</a:t>
            </a:r>
            <a:r>
              <a:rPr lang="en-US" sz="4000" dirty="0"/>
              <a:t> in thee. (Focused)</a:t>
            </a:r>
          </a:p>
          <a:p>
            <a:endParaRPr lang="en-US" sz="4000" dirty="0"/>
          </a:p>
          <a:p>
            <a:r>
              <a:rPr lang="en-US" sz="4000" dirty="0"/>
              <a:t>Can you say you have been living with the PEACE OF GOD?</a:t>
            </a:r>
          </a:p>
        </p:txBody>
      </p:sp>
    </p:spTree>
    <p:extLst>
      <p:ext uri="{BB962C8B-B14F-4D97-AF65-F5344CB8AC3E}">
        <p14:creationId xmlns:p14="http://schemas.microsoft.com/office/powerpoint/2010/main" val="142950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3F9B-09AE-4A49-AE1A-7B8DC034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Peace the gospel brings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4AB973-F96A-4D93-A004-3EF47AD3E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541245"/>
              </p:ext>
            </p:extLst>
          </p:nvPr>
        </p:nvGraphicFramePr>
        <p:xfrm>
          <a:off x="172278" y="1338470"/>
          <a:ext cx="12019722" cy="453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324E4E-0E22-4E9B-B7B1-DBF67C5F3DCB}"/>
              </a:ext>
            </a:extLst>
          </p:cNvPr>
          <p:cNvSpPr txBox="1"/>
          <p:nvPr/>
        </p:nvSpPr>
        <p:spPr>
          <a:xfrm>
            <a:off x="690824" y="4547274"/>
            <a:ext cx="18559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Position</a:t>
            </a:r>
          </a:p>
          <a:p>
            <a:r>
              <a:rPr lang="en-US" sz="4000" dirty="0"/>
              <a:t>Death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37A88-5C51-4EDD-A236-C8F5B9EFDAB2}"/>
              </a:ext>
            </a:extLst>
          </p:cNvPr>
          <p:cNvSpPr txBox="1"/>
          <p:nvPr/>
        </p:nvSpPr>
        <p:spPr>
          <a:xfrm>
            <a:off x="4921285" y="4809304"/>
            <a:ext cx="2831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Experience</a:t>
            </a:r>
          </a:p>
          <a:p>
            <a:r>
              <a:rPr lang="en-US" sz="4000" dirty="0"/>
              <a:t>Resurrection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A9A783-DD4C-4BF0-8CEF-C97C14C0A2EB}"/>
              </a:ext>
            </a:extLst>
          </p:cNvPr>
          <p:cNvSpPr txBox="1"/>
          <p:nvPr/>
        </p:nvSpPr>
        <p:spPr>
          <a:xfrm>
            <a:off x="8945217" y="4678289"/>
            <a:ext cx="30745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Relationships</a:t>
            </a:r>
          </a:p>
          <a:p>
            <a:r>
              <a:rPr lang="en-US" sz="4000" dirty="0"/>
              <a:t>His Coming</a:t>
            </a:r>
          </a:p>
        </p:txBody>
      </p:sp>
    </p:spTree>
    <p:extLst>
      <p:ext uri="{BB962C8B-B14F-4D97-AF65-F5344CB8AC3E}">
        <p14:creationId xmlns:p14="http://schemas.microsoft.com/office/powerpoint/2010/main" val="3929705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F2A42-E14F-4CD4-AA42-B8786B6E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Men – “You Belong”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AB1E2-30E0-4510-8236-B4B0A244C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Eph 2:14 </a:t>
            </a:r>
            <a:r>
              <a:rPr lang="en-US" sz="4000" dirty="0"/>
              <a:t>For he is our peace, who hath made both one, and hath broken down the middle wall of partition between us;</a:t>
            </a:r>
          </a:p>
          <a:p>
            <a:r>
              <a:rPr lang="en-US" sz="4000" dirty="0"/>
              <a:t>Gal 3</a:t>
            </a:r>
            <a:r>
              <a:rPr lang="en-US" sz="4000" b="1" baseline="30000" dirty="0"/>
              <a:t>28 </a:t>
            </a:r>
            <a:r>
              <a:rPr lang="en-US" sz="4000" dirty="0"/>
              <a:t>There is neither Jew nor Greek, there is neither bond nor free, there is neither male nor female: for ye are all one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130163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6E363-E91D-4899-9EA9-A6A2706B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07FCD-ACD4-425F-B4F1-C43608BEA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10 </a:t>
            </a:r>
            <a:r>
              <a:rPr lang="en-US" sz="4000" dirty="0"/>
              <a:t>Finally, my brethren, be strong in the Lord, and in the power of his might.</a:t>
            </a:r>
          </a:p>
          <a:p>
            <a:r>
              <a:rPr lang="en-US" sz="4000" b="1" baseline="30000" dirty="0"/>
              <a:t>11 </a:t>
            </a:r>
            <a:r>
              <a:rPr lang="en-US" sz="4000" dirty="0"/>
              <a:t>Put on the whole </a:t>
            </a:r>
            <a:r>
              <a:rPr lang="en-US" sz="4000" dirty="0" err="1"/>
              <a:t>armour</a:t>
            </a:r>
            <a:r>
              <a:rPr lang="en-US" sz="4000" dirty="0"/>
              <a:t> of God, that ye may be able to stand against the wiles of the devil.</a:t>
            </a:r>
          </a:p>
          <a:p>
            <a:r>
              <a:rPr lang="en-US" sz="4000" b="1" baseline="30000" dirty="0"/>
              <a:t>12 </a:t>
            </a:r>
            <a:r>
              <a:rPr lang="en-US" sz="4000" dirty="0"/>
              <a:t>For we wrestle not against flesh and blood, but against principalities, against powers, against the rulers of the darkness of this world, against spiritual wickedness in high places.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1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B3C13-A753-48DA-B593-8EDCF96A8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D7DFD-1A4F-47B7-863A-06223AE8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baseline="30000" dirty="0"/>
              <a:t>13 </a:t>
            </a:r>
            <a:r>
              <a:rPr lang="en-US" sz="4000" dirty="0"/>
              <a:t>Wherefore take unto you the whole </a:t>
            </a:r>
            <a:r>
              <a:rPr lang="en-US" sz="4000" dirty="0" err="1"/>
              <a:t>armour</a:t>
            </a:r>
            <a:r>
              <a:rPr lang="en-US" sz="4000" dirty="0"/>
              <a:t> of God, that ye may be able to withstand in the evil day, and having done all, to stand.</a:t>
            </a:r>
          </a:p>
          <a:p>
            <a:r>
              <a:rPr lang="en-US" sz="4000" b="1" baseline="30000" dirty="0"/>
              <a:t>14 </a:t>
            </a:r>
            <a:r>
              <a:rPr lang="en-US" sz="4000" dirty="0"/>
              <a:t>Stand therefore, having your loins girt about with truth, and having on the breastplate of righteousness;</a:t>
            </a:r>
          </a:p>
          <a:p>
            <a:r>
              <a:rPr lang="en-US" sz="4000" b="1" baseline="30000" dirty="0"/>
              <a:t>15 </a:t>
            </a:r>
            <a:r>
              <a:rPr lang="en-US" sz="4000" dirty="0"/>
              <a:t>And your feet shod with the preparation of the gospel of peace;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33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ABD2-C5D4-4A8B-877E-85D5D72CA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Shoes of Peace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A2781A-6289-4996-9489-8136D3F558B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051551"/>
            <a:ext cx="5181600" cy="3899486"/>
          </a:xfrm>
          <a:prstGeom prst="rect">
            <a:avLst/>
          </a:prstGeom>
        </p:spPr>
      </p:pic>
      <p:pic>
        <p:nvPicPr>
          <p:cNvPr id="1026" name="Picture 2" descr="Image result for Romans armor shoes">
            <a:extLst>
              <a:ext uri="{FF2B5EF4-FFF2-40B4-BE49-F238E27FC236}">
                <a16:creationId xmlns:a16="http://schemas.microsoft.com/office/drawing/2014/main" id="{9C048300-E370-4B29-A13E-DCCC08E043F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095" y="1825625"/>
            <a:ext cx="338180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64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79436-2FCD-4DF6-8CC8-87D0B2EBE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Needs Peace?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B77E9-1781-4FA4-8140-EF7857CA0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Eph. 2</a:t>
            </a:r>
            <a:r>
              <a:rPr lang="en-US" sz="4000" b="1" baseline="30000" dirty="0"/>
              <a:t>13 </a:t>
            </a:r>
            <a:r>
              <a:rPr lang="en-US" sz="4000" dirty="0"/>
              <a:t>But now in Christ Jesus ye who sometimes were far off are made nigh by the blood of Christ.</a:t>
            </a:r>
          </a:p>
          <a:p>
            <a:r>
              <a:rPr lang="en-US" sz="7200" b="1" baseline="30000" dirty="0"/>
              <a:t>14 </a:t>
            </a:r>
            <a:r>
              <a:rPr lang="en-US" sz="7200" dirty="0"/>
              <a:t>For he is our peace,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11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3F9B-09AE-4A49-AE1A-7B8DC034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Peace the gospel brings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4AB973-F96A-4D93-A004-3EF47AD3E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393110"/>
              </p:ext>
            </p:extLst>
          </p:nvPr>
        </p:nvGraphicFramePr>
        <p:xfrm>
          <a:off x="172278" y="1825625"/>
          <a:ext cx="12019722" cy="4760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324E4E-0E22-4E9B-B7B1-DBF67C5F3DCB}"/>
              </a:ext>
            </a:extLst>
          </p:cNvPr>
          <p:cNvSpPr txBox="1"/>
          <p:nvPr/>
        </p:nvSpPr>
        <p:spPr>
          <a:xfrm>
            <a:off x="636104" y="5473148"/>
            <a:ext cx="1855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Position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37A88-5C51-4EDD-A236-C8F5B9EFDAB2}"/>
              </a:ext>
            </a:extLst>
          </p:cNvPr>
          <p:cNvSpPr txBox="1"/>
          <p:nvPr/>
        </p:nvSpPr>
        <p:spPr>
          <a:xfrm>
            <a:off x="4868276" y="5473148"/>
            <a:ext cx="24737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Experience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A9A783-DD4C-4BF0-8CEF-C97C14C0A2EB}"/>
              </a:ext>
            </a:extLst>
          </p:cNvPr>
          <p:cNvSpPr txBox="1"/>
          <p:nvPr/>
        </p:nvSpPr>
        <p:spPr>
          <a:xfrm>
            <a:off x="8768350" y="5473148"/>
            <a:ext cx="307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208982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06DBF-86ED-49D0-A52A-899991ADE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Peace With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44137-11B0-4911-9C83-0D206D19C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Romans 5:1</a:t>
            </a:r>
            <a:r>
              <a:rPr lang="en-US" sz="4000" b="1" dirty="0"/>
              <a:t> </a:t>
            </a:r>
            <a:r>
              <a:rPr lang="en-US" sz="4000" dirty="0"/>
              <a:t>Therefore being </a:t>
            </a:r>
            <a:r>
              <a:rPr lang="en-US" sz="4000" u="sng" dirty="0"/>
              <a:t>justified by faith</a:t>
            </a:r>
            <a:r>
              <a:rPr lang="en-US" sz="4000" dirty="0"/>
              <a:t>, we have </a:t>
            </a:r>
            <a:r>
              <a:rPr lang="en-US" sz="4000" u="sng" dirty="0"/>
              <a:t>peace with God</a:t>
            </a:r>
            <a:r>
              <a:rPr lang="en-US" sz="4000" dirty="0"/>
              <a:t> through </a:t>
            </a:r>
            <a:r>
              <a:rPr lang="en-US" sz="4000" u="sng" dirty="0"/>
              <a:t>our Lord Jesus Christ</a:t>
            </a:r>
            <a:r>
              <a:rPr lang="en-US" sz="4000" dirty="0"/>
              <a:t>:</a:t>
            </a:r>
          </a:p>
          <a:p>
            <a:r>
              <a:rPr lang="en-US" sz="4000" dirty="0"/>
              <a:t>Eph 2</a:t>
            </a:r>
            <a:r>
              <a:rPr lang="en-US" b="1" baseline="30000" dirty="0"/>
              <a:t>16</a:t>
            </a:r>
            <a:r>
              <a:rPr lang="en-US" sz="4000" b="1" baseline="30000" dirty="0"/>
              <a:t> </a:t>
            </a:r>
            <a:r>
              <a:rPr lang="en-US" sz="4000" dirty="0"/>
              <a:t>And that he might reconcile both unto God in one body by the cross, having </a:t>
            </a:r>
            <a:r>
              <a:rPr lang="en-US" sz="4000" u="sng" dirty="0"/>
              <a:t>slain</a:t>
            </a:r>
            <a:r>
              <a:rPr lang="en-US" sz="4000" dirty="0"/>
              <a:t> the </a:t>
            </a:r>
            <a:r>
              <a:rPr lang="en-US" sz="4000" u="sng" dirty="0"/>
              <a:t>enmity</a:t>
            </a:r>
            <a:r>
              <a:rPr lang="en-US" sz="4000" dirty="0"/>
              <a:t> thereby: 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483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AE9E-4530-428E-9458-9405C169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907F1-F87D-488B-B6BA-3283970E1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The Feud ended at last at the cross!</a:t>
            </a:r>
          </a:p>
          <a:p>
            <a:r>
              <a:rPr lang="en-US" sz="4000" dirty="0"/>
              <a:t>What is your position this morning with the King of Kings???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94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3F9B-09AE-4A49-AE1A-7B8DC034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Peace the gospel brings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4AB973-F96A-4D93-A004-3EF47AD3E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211794"/>
              </p:ext>
            </p:extLst>
          </p:nvPr>
        </p:nvGraphicFramePr>
        <p:xfrm>
          <a:off x="172278" y="1272209"/>
          <a:ext cx="12019722" cy="531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324E4E-0E22-4E9B-B7B1-DBF67C5F3DCB}"/>
              </a:ext>
            </a:extLst>
          </p:cNvPr>
          <p:cNvSpPr txBox="1"/>
          <p:nvPr/>
        </p:nvSpPr>
        <p:spPr>
          <a:xfrm>
            <a:off x="664320" y="4924071"/>
            <a:ext cx="18559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Position</a:t>
            </a:r>
          </a:p>
          <a:p>
            <a:r>
              <a:rPr lang="en-US" sz="4000" dirty="0"/>
              <a:t>Death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37A88-5C51-4EDD-A236-C8F5B9EFDAB2}"/>
              </a:ext>
            </a:extLst>
          </p:cNvPr>
          <p:cNvSpPr txBox="1"/>
          <p:nvPr/>
        </p:nvSpPr>
        <p:spPr>
          <a:xfrm>
            <a:off x="4766398" y="5022574"/>
            <a:ext cx="2831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Experience</a:t>
            </a:r>
          </a:p>
          <a:p>
            <a:r>
              <a:rPr lang="en-US" sz="4000" dirty="0"/>
              <a:t>Resurrection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A9A783-DD4C-4BF0-8CEF-C97C14C0A2EB}"/>
              </a:ext>
            </a:extLst>
          </p:cNvPr>
          <p:cNvSpPr txBox="1"/>
          <p:nvPr/>
        </p:nvSpPr>
        <p:spPr>
          <a:xfrm>
            <a:off x="8945217" y="4924071"/>
            <a:ext cx="30745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Relationships</a:t>
            </a:r>
          </a:p>
          <a:p>
            <a:r>
              <a:rPr lang="en-US" sz="4000" dirty="0"/>
              <a:t>His coming</a:t>
            </a:r>
          </a:p>
        </p:txBody>
      </p:sp>
    </p:spTree>
    <p:extLst>
      <p:ext uri="{BB962C8B-B14F-4D97-AF65-F5344CB8AC3E}">
        <p14:creationId xmlns:p14="http://schemas.microsoft.com/office/powerpoint/2010/main" val="415802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119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“Those are Killer Shoes”</vt:lpstr>
      <vt:lpstr>PowerPoint Presentation</vt:lpstr>
      <vt:lpstr>PowerPoint Presentation</vt:lpstr>
      <vt:lpstr>Shoes of Peace</vt:lpstr>
      <vt:lpstr>Who Needs Peace? </vt:lpstr>
      <vt:lpstr>3 Types of Peace the gospel brings</vt:lpstr>
      <vt:lpstr>Peace With God </vt:lpstr>
      <vt:lpstr>PowerPoint Presentation</vt:lpstr>
      <vt:lpstr>3 Types of Peace the gospel brings</vt:lpstr>
      <vt:lpstr>Of God – Experience – Prevailing Peace</vt:lpstr>
      <vt:lpstr>PowerPoint Presentation</vt:lpstr>
      <vt:lpstr>3 Types of Peace the gospel brings</vt:lpstr>
      <vt:lpstr>With Men – “You Belong”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“Those are Killer Shoes”</dc:title>
  <dc:creator>TJ</dc:creator>
  <cp:lastModifiedBy>TJ</cp:lastModifiedBy>
  <cp:revision>8</cp:revision>
  <dcterms:created xsi:type="dcterms:W3CDTF">2018-11-10T19:08:45Z</dcterms:created>
  <dcterms:modified xsi:type="dcterms:W3CDTF">2018-11-11T14:46:27Z</dcterms:modified>
</cp:coreProperties>
</file>