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69" r:id="rId6"/>
    <p:sldId id="270" r:id="rId7"/>
    <p:sldId id="271" r:id="rId8"/>
    <p:sldId id="268" r:id="rId9"/>
    <p:sldId id="272" r:id="rId10"/>
    <p:sldId id="259" r:id="rId11"/>
    <p:sldId id="273" r:id="rId12"/>
    <p:sldId id="274" r:id="rId13"/>
    <p:sldId id="275" r:id="rId14"/>
    <p:sldId id="276" r:id="rId15"/>
    <p:sldId id="263" r:id="rId16"/>
    <p:sldId id="277" r:id="rId17"/>
    <p:sldId id="278" r:id="rId18"/>
    <p:sldId id="279" r:id="rId19"/>
    <p:sldId id="265" r:id="rId20"/>
    <p:sldId id="280" r:id="rId21"/>
    <p:sldId id="28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BFD50-78BF-4984-A4B0-2D145F110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FDDA70-6490-44D6-B755-C7A2FD0D14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29ADC-A71E-4932-A080-0C2E804E4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41B5D-BA1A-4D8D-B04F-573A8BF2498D}" type="datetimeFigureOut">
              <a:rPr lang="en-US" smtClean="0"/>
              <a:t>11/25/2018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6B61F-17BB-4F6E-9454-1071D66E6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9DEE7-855D-4834-9B0D-3594A3F4A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ABC3-CF54-46D3-AF8F-329735983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26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C1562-E115-4458-9989-78A1C0791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AE5BDA-E31F-472F-BE50-B8E114AC0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0E410-4EE0-47B9-9B61-50244A8DE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41B5D-BA1A-4D8D-B04F-573A8BF2498D}" type="datetimeFigureOut">
              <a:rPr lang="en-US" smtClean="0"/>
              <a:t>11/25/2018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4C8B7-FC93-49A8-A28C-5BE55E176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6847F-7358-4E5B-BBB4-4277B8420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ABC3-CF54-46D3-AF8F-329735983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48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E26842-1827-487B-BC5D-1E9F12C169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48B251-077D-4371-AD31-C98B53B122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FB4A4-6119-4D67-BB72-F231812C7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41B5D-BA1A-4D8D-B04F-573A8BF2498D}" type="datetimeFigureOut">
              <a:rPr lang="en-US" smtClean="0"/>
              <a:t>11/25/2018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18A2A-8C14-49EF-8CF5-6734DE79E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1B221-B9D1-45F0-A5A6-0955AFC1C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ABC3-CF54-46D3-AF8F-329735983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97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758AB-558A-452F-9C3A-4285D1FFE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3E94B-9A24-417D-B85D-59EA4DEFE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95E71-B030-41EC-8177-F06822606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41B5D-BA1A-4D8D-B04F-573A8BF2498D}" type="datetimeFigureOut">
              <a:rPr lang="en-US" smtClean="0"/>
              <a:t>11/25/2018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CEB76-29B4-4104-96BA-6FF881520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6646E-6F9D-4B4D-A5B3-2E8347B53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ABC3-CF54-46D3-AF8F-329735983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24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30CC4-C0D6-447F-916A-B480C2A22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F4D44D-421E-43B3-B913-E59D37DE9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6E564-B22F-4BC2-895B-C4E55946F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41B5D-BA1A-4D8D-B04F-573A8BF2498D}" type="datetimeFigureOut">
              <a:rPr lang="en-US" smtClean="0"/>
              <a:t>11/25/2018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3485D-0286-4F54-90C1-83181571A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FDBD0-CE63-45A4-B052-3511D2C90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ABC3-CF54-46D3-AF8F-329735983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17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76BB9-04E4-4139-838F-4BED4C72E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01DBD-E042-446A-9A62-02F92D6529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F06388-5F2E-4E7B-A7D9-0ED672E35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4DD4B1-F790-48DB-981B-109BDDAA4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41B5D-BA1A-4D8D-B04F-573A8BF2498D}" type="datetimeFigureOut">
              <a:rPr lang="en-US" smtClean="0"/>
              <a:t>11/25/2018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F3BD23-60B9-4ECA-AEB3-F581ED653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F210C0-D504-4D5C-AD4C-26B1758D2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ABC3-CF54-46D3-AF8F-329735983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787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D4395-3D01-4985-B587-73AD1EEAE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5A5E58-290D-40D8-A009-E4EA9DC76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725970-4B93-4775-9034-B73CC5CF77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8B723D-5FFA-4021-8639-ED3F8665C4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E942AF-F125-4ACF-9AC4-00F084C7C3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7850FA-55BB-4EAF-8DFD-06418B68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41B5D-BA1A-4D8D-B04F-573A8BF2498D}" type="datetimeFigureOut">
              <a:rPr lang="en-US" smtClean="0"/>
              <a:t>11/25/2018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D86266-821E-4E52-B423-4DAC76C1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FE6CC5-E488-445F-8604-6C1E0068D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ABC3-CF54-46D3-AF8F-329735983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51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5FAFA-EF0A-4241-8968-3C63660C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CA01F5-7111-43E0-8730-27D238E3B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41B5D-BA1A-4D8D-B04F-573A8BF2498D}" type="datetimeFigureOut">
              <a:rPr lang="en-US" smtClean="0"/>
              <a:t>11/25/2018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F355F6-91E2-4FC3-A005-1FCC6ED2D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DE676C-5A78-46E9-B6DD-6F48135AA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ABC3-CF54-46D3-AF8F-329735983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297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6C46DC-DF0E-4BFD-BD22-10408DC3B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41B5D-BA1A-4D8D-B04F-573A8BF2498D}" type="datetimeFigureOut">
              <a:rPr lang="en-US" smtClean="0"/>
              <a:t>11/25/2018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46E36E-3848-493A-ACCE-7134D557D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4B0A9-5A22-45EB-9AAA-58A688F52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ABC3-CF54-46D3-AF8F-329735983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90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ADBD2-12F0-45CB-B547-8F499AC75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9C614-9D6A-4D4B-9604-61C43809D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93456B-8C26-4582-A835-5F83F977E7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B3BE44-0E79-444A-9087-D1C9459F0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41B5D-BA1A-4D8D-B04F-573A8BF2498D}" type="datetimeFigureOut">
              <a:rPr lang="en-US" smtClean="0"/>
              <a:t>11/25/2018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308AAD-D82F-4234-A13F-06A748CA9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0C67D9-FE40-4425-BD14-03083BF81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ABC3-CF54-46D3-AF8F-329735983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91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F25D7-981D-4831-BDBB-C2AB99BE5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27BCCD-DE93-4984-9CFF-6B63DDCB83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B9466-DCDB-4CD9-B338-94531DE469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D71153-9178-43A9-89F2-49883BC2A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41B5D-BA1A-4D8D-B04F-573A8BF2498D}" type="datetimeFigureOut">
              <a:rPr lang="en-US" smtClean="0"/>
              <a:t>11/25/2018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7B74F-E6AA-44BA-9325-28FCAC37E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A2F1E1-BAF9-4DA8-B6D4-4407C2F8F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1ABC3-CF54-46D3-AF8F-329735983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07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82E816-9070-4E1C-AD47-FE58AE552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8A75F-ED4B-420B-89C9-44C06DAA2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33990-DDFC-49B1-B008-2008E33B19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41B5D-BA1A-4D8D-B04F-573A8BF2498D}" type="datetimeFigureOut">
              <a:rPr lang="en-US" smtClean="0"/>
              <a:t>11/25/2018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E87BE-D875-4CF5-86AF-A66DEE276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E98A2-8AB8-4856-BC7E-4EAD2C0305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1ABC3-CF54-46D3-AF8F-329735983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79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8751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566DAD-DBAB-429E-B7AE-05527F54A4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1" t="5770" r="145" b="5530"/>
          <a:stretch/>
        </p:blipFill>
        <p:spPr>
          <a:xfrm>
            <a:off x="2061780" y="1317356"/>
            <a:ext cx="8037443" cy="53546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1531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1051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456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878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127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8971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838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42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920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87EABF4-A2CD-489B-A976-69D61ABC87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33801" y="1147417"/>
            <a:ext cx="6107766" cy="539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2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400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687EABF4-A2CD-489B-A976-69D61ABC87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54024" y="1312787"/>
            <a:ext cx="5755636" cy="508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179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87EABF4-A2CD-489B-A976-69D61ABC87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54024" y="1312787"/>
            <a:ext cx="5755636" cy="508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97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14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550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407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581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804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971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7911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842</TotalTime>
  <Words>0</Words>
  <Application>Microsoft Office PowerPoint</Application>
  <PresentationFormat>Widescreen</PresentationFormat>
  <Paragraphs>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TJ</dc:creator>
  <cp:lastModifiedBy>TJ</cp:lastModifiedBy>
  <cp:revision>18</cp:revision>
  <dcterms:created xsi:type="dcterms:W3CDTF">2018-11-20T19:24:43Z</dcterms:created>
  <dcterms:modified xsi:type="dcterms:W3CDTF">2018-11-25T15:31:15Z</dcterms:modified>
</cp:coreProperties>
</file>