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59" r:id="rId6"/>
    <p:sldId id="258" r:id="rId7"/>
    <p:sldId id="260" r:id="rId8"/>
    <p:sldId id="261" r:id="rId9"/>
    <p:sldId id="262" r:id="rId10"/>
    <p:sldId id="263" r:id="rId11"/>
    <p:sldId id="264" r:id="rId12"/>
    <p:sldId id="266" r:id="rId13"/>
    <p:sldId id="265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6AA90-777D-4600-A949-09CF87D40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DC5DB3-3C5B-4B00-A003-1A959481A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E96B0-797D-4561-926A-4AA3C6F68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56CD-BA78-42B8-8FC0-E435243B0678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A2119-0B19-4808-B9EA-D1DF97241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164-FBF5-4935-AA18-46A959B16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3B14-6B6C-4423-B822-33945CB67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9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27FE3-CF09-48C2-8A57-6E2EB4FF4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D0A702-89D5-4EC1-A871-81668E45B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9BCFF-71F9-4BC4-A9D6-889322AA2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56CD-BA78-42B8-8FC0-E435243B0678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7BD1D-DE65-4441-BC0E-A9C818985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49314-ADED-4511-B28B-F856735A1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3B14-6B6C-4423-B822-33945CB67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90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A987F0-40B2-42F8-AE3C-6FECC3E502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8AA68F-A9C4-44EB-9336-542D4ABB3B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42572-E84D-454F-8806-B868606B3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56CD-BA78-42B8-8FC0-E435243B0678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920A7-009E-465C-9B19-3DD28855E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DCDFB-762B-4D23-A723-5218EED4B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3B14-6B6C-4423-B822-33945CB67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7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77CFE-B6B3-4398-B2A0-06487E335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25BED-3BA3-4970-B1CA-D510C807F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D1DB4-D77C-4CDB-BD3C-47CD8FF25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56CD-BA78-42B8-8FC0-E435243B0678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0F31C-9766-4218-8AFB-3DC52C69A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3CE6E-52F9-47F6-BF5E-CC0975989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3B14-6B6C-4423-B822-33945CB67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1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7C6C4-1385-4ED8-AFA1-20B057FA4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858B8-FED1-4570-81E1-20D824792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B2B55-908E-4F1E-A7C2-28AD7B0C8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56CD-BA78-42B8-8FC0-E435243B0678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0E1EA-E871-4512-8DB3-97502EF0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C9790-CDBC-48F4-9567-5D82139CD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3B14-6B6C-4423-B822-33945CB67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43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CC78B-3679-44B2-9005-B6B467823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9151D-721C-4723-AEE0-1906489B47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D5149-ED8F-42F8-A325-FC3823680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5A96AC-74BB-4B6F-AA3D-DB41BCDD0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56CD-BA78-42B8-8FC0-E435243B0678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AD30B7-FEF9-478D-93EC-02B1EC045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6AFDC-EE8C-4C5E-AFF6-E50D78496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3B14-6B6C-4423-B822-33945CB67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1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FA09A-8168-4658-B2B7-6683896F2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1C5170-A633-464F-AAFE-A64DD7BE9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5ABAA-C027-4912-AD1F-8564692A1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C548BA-92A7-40AE-935C-6797B0BEC4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282D3C-DAFA-4CF5-A291-AB2B6B90DB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60D5E8-CBDE-4C13-B3A4-D3F494126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56CD-BA78-42B8-8FC0-E435243B0678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0EC35C-E46F-438A-862F-42AD642D3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19BE75-B34E-4F6F-9395-9C5E636DD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3B14-6B6C-4423-B822-33945CB67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99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48C75-8E1C-4A17-8592-5F7516449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5D7BD8-AD2A-479A-90E3-613BC4EEC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56CD-BA78-42B8-8FC0-E435243B0678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C0986F-E8CC-4437-A495-217C9C163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903D53-6D3F-43E4-B60A-9B6C8CD43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3B14-6B6C-4423-B822-33945CB67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1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0CC4E4-C341-4A4F-B5AB-02BFD4EAB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56CD-BA78-42B8-8FC0-E435243B0678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972377-B0BC-4B1C-A2C4-8E87C7992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F3627B-DA56-4990-892F-48F25A4C8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3B14-6B6C-4423-B822-33945CB67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18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5BB97-1A89-4B99-843A-5E20D9E37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86E77-B01E-4A88-AD75-F72E7F617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0E5EB-DBB1-47C6-9B03-54965C940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DDAEC6-C698-43C5-BD4A-895FDDF75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56CD-BA78-42B8-8FC0-E435243B0678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CFAB59-BC50-4807-8CAF-C49F1332E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A5DEB-C969-4AD9-86AD-E298E837E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3B14-6B6C-4423-B822-33945CB67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74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D4FBE-26CC-413C-9868-954A1B04F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87BA69-E0FE-42E6-A591-B5D84F2CD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0D50E-229B-4FEA-BA2A-95E9244A16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923FF-7CFF-4FBD-A899-589EB40B5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56CD-BA78-42B8-8FC0-E435243B0678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8CA82-7842-4241-BD28-4B0E02999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F81891-571A-4AF2-AE25-6FE69756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3B14-6B6C-4423-B822-33945CB67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06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2C1615-F47F-4990-BB5C-0B32187CD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D90784-9E24-4765-8D4D-790471705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826AB-0E5D-4280-90A0-CC050DCEC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A56CD-BA78-42B8-8FC0-E435243B0678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63AE0-55BF-4790-9197-34F252149B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066D7-C518-4D84-885F-05C0ADBF97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13B14-6B6C-4423-B822-33945CB67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1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D09F9-F041-40E8-81F9-627CBBE78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1122363"/>
            <a:ext cx="11078818" cy="2387600"/>
          </a:xfrm>
        </p:spPr>
        <p:txBody>
          <a:bodyPr>
            <a:normAutofit/>
          </a:bodyPr>
          <a:lstStyle/>
          <a:p>
            <a:r>
              <a:rPr lang="en-US" dirty="0"/>
              <a:t>Battle Royale (Helmet of Salvation)</a:t>
            </a:r>
            <a:br>
              <a:rPr lang="en-US" dirty="0"/>
            </a:br>
            <a:r>
              <a:rPr lang="en-US" dirty="0"/>
              <a:t>“Don’t lose your mind”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BF6B38-66AD-4D10-9864-3FF4DC5292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Ephesians 6</a:t>
            </a:r>
          </a:p>
        </p:txBody>
      </p:sp>
    </p:spTree>
    <p:extLst>
      <p:ext uri="{BB962C8B-B14F-4D97-AF65-F5344CB8AC3E}">
        <p14:creationId xmlns:p14="http://schemas.microsoft.com/office/powerpoint/2010/main" val="3856792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AB51C-41C3-49BA-8E64-6DF841D5B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Lose your mind</a:t>
            </a:r>
            <a:br>
              <a:rPr lang="en-US" dirty="0"/>
            </a:br>
            <a:r>
              <a:rPr lang="en-US" dirty="0"/>
              <a:t>Romans 8 – (</a:t>
            </a:r>
            <a:r>
              <a:rPr lang="en-US" b="1" i="1" dirty="0"/>
              <a:t>Carnal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03A16-A42B-4E5C-82A9-04B521DBD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baseline="30000" dirty="0"/>
              <a:t>6 </a:t>
            </a:r>
            <a:r>
              <a:rPr lang="en-US" sz="4000" dirty="0"/>
              <a:t>For to be </a:t>
            </a:r>
            <a:r>
              <a:rPr lang="en-US" sz="4000" b="1" i="1" dirty="0"/>
              <a:t>carnally minded </a:t>
            </a:r>
            <a:r>
              <a:rPr lang="en-US" sz="4000" dirty="0"/>
              <a:t>is death; but to be spiritually minded is life and peace.</a:t>
            </a:r>
          </a:p>
          <a:p>
            <a:r>
              <a:rPr lang="en-US" sz="4000" dirty="0"/>
              <a:t>Wiles, Devices, Deception, Stronghold, oppression, death. </a:t>
            </a:r>
          </a:p>
        </p:txBody>
      </p:sp>
    </p:spTree>
    <p:extLst>
      <p:ext uri="{BB962C8B-B14F-4D97-AF65-F5344CB8AC3E}">
        <p14:creationId xmlns:p14="http://schemas.microsoft.com/office/powerpoint/2010/main" val="657725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331B-98E4-48CC-82C3-150937453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Salvation: Saved mind (</a:t>
            </a:r>
            <a:r>
              <a:rPr lang="en-US" b="1" i="1" dirty="0"/>
              <a:t>Transformed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FD0C8-2552-4786-AA09-CACED72E0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Romans 12</a:t>
            </a:r>
            <a:r>
              <a:rPr lang="en-US" sz="4000" b="1" baseline="30000" dirty="0"/>
              <a:t>2 </a:t>
            </a:r>
            <a:r>
              <a:rPr lang="en-US" sz="4000" dirty="0"/>
              <a:t>And be not conformed to this world: but be </a:t>
            </a:r>
            <a:r>
              <a:rPr lang="en-US" sz="4000" i="1" dirty="0"/>
              <a:t>ye </a:t>
            </a:r>
            <a:r>
              <a:rPr lang="en-US" sz="4000" b="1" i="1" dirty="0"/>
              <a:t>transformed</a:t>
            </a:r>
            <a:r>
              <a:rPr lang="en-US" sz="4000" i="1" dirty="0"/>
              <a:t> </a:t>
            </a:r>
            <a:r>
              <a:rPr lang="en-US" sz="4000" dirty="0"/>
              <a:t>by the renewing of your mind, that ye may prove what is that good, and acceptable, and perfect, will of God.</a:t>
            </a:r>
          </a:p>
          <a:p>
            <a:r>
              <a:rPr lang="en-US" sz="4000" dirty="0"/>
              <a:t>“</a:t>
            </a:r>
            <a:r>
              <a:rPr lang="en-US" sz="4000" dirty="0" err="1"/>
              <a:t>metamorphoo</a:t>
            </a:r>
            <a:r>
              <a:rPr lang="en-US" sz="4000" dirty="0"/>
              <a:t>” – transformed, transfigured, a supernatural change. </a:t>
            </a:r>
          </a:p>
        </p:txBody>
      </p:sp>
    </p:spTree>
    <p:extLst>
      <p:ext uri="{BB962C8B-B14F-4D97-AF65-F5344CB8AC3E}">
        <p14:creationId xmlns:p14="http://schemas.microsoft.com/office/powerpoint/2010/main" val="855778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0FD97-CCB5-46DF-884D-FE72FC5E4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Saved Mind (</a:t>
            </a:r>
            <a:r>
              <a:rPr lang="en-US" b="1" i="1" dirty="0"/>
              <a:t>Obedient</a:t>
            </a:r>
            <a:r>
              <a:rPr lang="en-US" dirty="0"/>
              <a:t>) 2 Corinthians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71859-E8DA-41A1-9824-732886848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baseline="30000" dirty="0"/>
              <a:t>5 </a:t>
            </a:r>
            <a:r>
              <a:rPr lang="en-US" sz="4000" dirty="0"/>
              <a:t>Casting down imaginations, and every high thing that </a:t>
            </a:r>
            <a:r>
              <a:rPr lang="en-US" sz="4000" dirty="0" err="1"/>
              <a:t>exalteth</a:t>
            </a:r>
            <a:r>
              <a:rPr lang="en-US" sz="4000" dirty="0"/>
              <a:t> itself against the knowledge of God, and bringing into captivity every thought to the obedience of Christ;</a:t>
            </a:r>
          </a:p>
          <a:p>
            <a:r>
              <a:rPr lang="en-US" sz="4000" dirty="0" err="1"/>
              <a:t>sophroneo</a:t>
            </a:r>
            <a:r>
              <a:rPr lang="en-US" sz="4000" dirty="0"/>
              <a:t> - A mind that is set free and thinking correctly.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01723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5B6B2-67AC-43E8-94D9-2AD448091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Saved Mind: (</a:t>
            </a:r>
            <a:r>
              <a:rPr lang="en-US" b="1" i="1" dirty="0"/>
              <a:t>Sound</a:t>
            </a:r>
            <a:r>
              <a:rPr lang="en-US" dirty="0"/>
              <a:t>)- 2 Timothy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97F22-21DE-44B9-B47E-A0F86BC0A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baseline="30000" dirty="0"/>
              <a:t>7 </a:t>
            </a:r>
            <a:r>
              <a:rPr lang="en-US" sz="4000" dirty="0"/>
              <a:t>For God hath not given us the spirit of fear; but of power, and of love, and of a </a:t>
            </a:r>
            <a:r>
              <a:rPr lang="en-US" sz="4000" i="1" dirty="0"/>
              <a:t>sound mind.</a:t>
            </a:r>
          </a:p>
          <a:p>
            <a:r>
              <a:rPr lang="en-US" sz="4000" i="1" dirty="0" err="1"/>
              <a:t>sophroneo</a:t>
            </a:r>
            <a:r>
              <a:rPr lang="en-US" sz="4000" i="1" dirty="0"/>
              <a:t> - A mind that is set free and thinking correctly.</a:t>
            </a:r>
          </a:p>
          <a:p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545638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6661F-CFED-46C7-92BA-01D08B63B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“What do I need to do?”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C2-B40B-4E63-B3AD-1189E882B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Acts 16</a:t>
            </a:r>
            <a:r>
              <a:rPr lang="en-US" sz="4000" b="1" baseline="30000" dirty="0"/>
              <a:t>30 </a:t>
            </a:r>
            <a:r>
              <a:rPr lang="en-US" sz="4000" dirty="0"/>
              <a:t>And brought them out, and said, Sirs, what must I do to be saved?</a:t>
            </a:r>
          </a:p>
          <a:p>
            <a:r>
              <a:rPr lang="en-US" sz="4000" b="1" baseline="30000" dirty="0"/>
              <a:t>31 </a:t>
            </a:r>
            <a:r>
              <a:rPr lang="en-US" sz="4000" dirty="0"/>
              <a:t>And they said, Believe on the Lord Jesus Christ, and thou shalt be saved, and thy house.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16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E144A-A8D8-4EFD-9BFB-21911C2F4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Christian Soldier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AF3CF-A9C7-4564-A4F4-0FFE29A34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5" y="1404730"/>
            <a:ext cx="11141765" cy="5327373"/>
          </a:xfrm>
        </p:spPr>
        <p:txBody>
          <a:bodyPr/>
          <a:lstStyle/>
          <a:p>
            <a:r>
              <a:rPr lang="en-US" sz="4000" b="1" baseline="30000" dirty="0"/>
              <a:t>10 </a:t>
            </a:r>
            <a:r>
              <a:rPr lang="en-US" sz="4000" dirty="0"/>
              <a:t>Finally, my brethren, be </a:t>
            </a:r>
            <a:r>
              <a:rPr lang="en-US" sz="4000" i="1" u="sng" dirty="0"/>
              <a:t>strong</a:t>
            </a:r>
            <a:r>
              <a:rPr lang="en-US" sz="4000" dirty="0"/>
              <a:t> in the Lord, and in the power of his might.</a:t>
            </a:r>
          </a:p>
          <a:p>
            <a:r>
              <a:rPr lang="en-US" sz="4000" b="1" baseline="30000" dirty="0"/>
              <a:t>11 </a:t>
            </a:r>
            <a:r>
              <a:rPr lang="en-US" sz="4000" dirty="0"/>
              <a:t>Put on the whole </a:t>
            </a:r>
            <a:r>
              <a:rPr lang="en-US" sz="4000" dirty="0" err="1"/>
              <a:t>armour</a:t>
            </a:r>
            <a:r>
              <a:rPr lang="en-US" sz="4000" dirty="0"/>
              <a:t> of God, that ye may be able to stand against the </a:t>
            </a:r>
            <a:r>
              <a:rPr lang="en-US" sz="4000" i="1" u="sng" dirty="0"/>
              <a:t>wiles of the devil</a:t>
            </a:r>
            <a:r>
              <a:rPr lang="en-US" sz="4000" dirty="0"/>
              <a:t>.</a:t>
            </a:r>
          </a:p>
          <a:p>
            <a:r>
              <a:rPr lang="en-US" sz="4000" b="1" baseline="30000" dirty="0"/>
              <a:t>12 </a:t>
            </a:r>
            <a:r>
              <a:rPr lang="en-US" sz="4000" dirty="0"/>
              <a:t>For </a:t>
            </a:r>
            <a:r>
              <a:rPr lang="en-US" sz="4000" i="1" u="sng" dirty="0"/>
              <a:t>we wrestle </a:t>
            </a:r>
            <a:r>
              <a:rPr lang="en-US" sz="4000" dirty="0"/>
              <a:t>not against flesh and blood, but against principalities, against powers, against the rulers of the darkness of this world, against spiritual wickedness in high places.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72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D1FCD-A62F-4013-AC84-D0C351288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Christian Clothes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8218E-33FB-4E3B-B679-10B9595E5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" y="1825625"/>
            <a:ext cx="11247783" cy="4351338"/>
          </a:xfrm>
        </p:spPr>
        <p:txBody>
          <a:bodyPr>
            <a:normAutofit lnSpcReduction="10000"/>
          </a:bodyPr>
          <a:lstStyle/>
          <a:p>
            <a:r>
              <a:rPr lang="en-US" sz="4000" b="1" baseline="30000" dirty="0"/>
              <a:t>13 </a:t>
            </a:r>
            <a:r>
              <a:rPr lang="en-US" sz="4000" dirty="0"/>
              <a:t>Wherefore take unto you the </a:t>
            </a:r>
            <a:r>
              <a:rPr lang="en-US" sz="4000" b="1" i="1" u="sng" dirty="0"/>
              <a:t>whole </a:t>
            </a:r>
            <a:r>
              <a:rPr lang="en-US" sz="4000" b="1" i="1" u="sng" dirty="0" err="1"/>
              <a:t>armour</a:t>
            </a:r>
            <a:r>
              <a:rPr lang="en-US" sz="4000" b="1" i="1" u="sng" dirty="0"/>
              <a:t> </a:t>
            </a:r>
            <a:r>
              <a:rPr lang="en-US" sz="4000" dirty="0"/>
              <a:t>of God, that ye may be able to withstand in the evil day, and having done all, to stand.</a:t>
            </a:r>
          </a:p>
          <a:p>
            <a:r>
              <a:rPr lang="en-US" sz="4000" b="1" baseline="30000" dirty="0"/>
              <a:t>14 </a:t>
            </a:r>
            <a:r>
              <a:rPr lang="en-US" sz="4000" dirty="0"/>
              <a:t>Stand therefore, having your </a:t>
            </a:r>
            <a:r>
              <a:rPr lang="en-US" sz="4000" b="1" i="1" u="sng" dirty="0"/>
              <a:t>loins girt about with truth</a:t>
            </a:r>
            <a:r>
              <a:rPr lang="en-US" sz="4000" dirty="0"/>
              <a:t>, and having on the </a:t>
            </a:r>
            <a:r>
              <a:rPr lang="en-US" sz="4000" b="1" i="1" u="sng" dirty="0"/>
              <a:t>breastplate</a:t>
            </a:r>
            <a:r>
              <a:rPr lang="en-US" sz="4000" dirty="0"/>
              <a:t> of righteousness;</a:t>
            </a:r>
          </a:p>
          <a:p>
            <a:r>
              <a:rPr lang="en-US" sz="4000" b="1" baseline="30000" dirty="0"/>
              <a:t>15 </a:t>
            </a:r>
            <a:r>
              <a:rPr lang="en-US" sz="4000" dirty="0"/>
              <a:t>And </a:t>
            </a:r>
            <a:r>
              <a:rPr lang="en-US" sz="4000" b="1" i="1" u="sng" dirty="0"/>
              <a:t>your feet shod </a:t>
            </a:r>
            <a:r>
              <a:rPr lang="en-US" sz="4000" dirty="0"/>
              <a:t>with the preparation of the gospel of peace;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74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96DE7-5CA4-4A78-BC2B-04A022ECD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Christian Clothes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8896D-16AE-44D2-ADB1-B5199012A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baseline="30000" dirty="0"/>
              <a:t>16 </a:t>
            </a:r>
            <a:r>
              <a:rPr lang="en-US" sz="4000" dirty="0"/>
              <a:t>Above all, taking </a:t>
            </a:r>
            <a:r>
              <a:rPr lang="en-US" sz="4000" b="1" i="1" u="sng" dirty="0"/>
              <a:t>the shield of faith</a:t>
            </a:r>
            <a:r>
              <a:rPr lang="en-US" sz="4000" dirty="0"/>
              <a:t>, wherewith ye shall be able to quench all the fiery darts of the wicked.</a:t>
            </a:r>
          </a:p>
          <a:p>
            <a:r>
              <a:rPr lang="en-US" sz="4000" b="1" baseline="30000" dirty="0"/>
              <a:t>17 </a:t>
            </a:r>
            <a:r>
              <a:rPr lang="en-US" sz="4000" dirty="0"/>
              <a:t>And take the </a:t>
            </a:r>
            <a:r>
              <a:rPr lang="en-US" sz="4000" b="1" i="1" u="sng" dirty="0"/>
              <a:t>helmet of salvation</a:t>
            </a:r>
            <a:r>
              <a:rPr lang="en-US" sz="4000" dirty="0"/>
              <a:t>, and the sword of the Spirit, which is the word of God:</a:t>
            </a:r>
          </a:p>
          <a:p>
            <a:r>
              <a:rPr lang="en-US" sz="4000" b="1" i="1" u="sng" dirty="0"/>
              <a:t>Today: The Helmet of Salvation</a:t>
            </a:r>
          </a:p>
        </p:txBody>
      </p:sp>
    </p:spTree>
    <p:extLst>
      <p:ext uri="{BB962C8B-B14F-4D97-AF65-F5344CB8AC3E}">
        <p14:creationId xmlns:p14="http://schemas.microsoft.com/office/powerpoint/2010/main" val="3846443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D213A-AB32-4929-95A1-3ACDEE292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Lose your Mind (</a:t>
            </a:r>
            <a:r>
              <a:rPr lang="en-US" b="1" i="1" dirty="0"/>
              <a:t>Wiles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E4F15-D02D-4BAE-9274-604362A2E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“</a:t>
            </a:r>
            <a:r>
              <a:rPr lang="en-US" sz="4000" dirty="0" err="1"/>
              <a:t>Methodos</a:t>
            </a:r>
            <a:r>
              <a:rPr lang="en-US" sz="4000" dirty="0"/>
              <a:t>” – methods, strategies, tricks. </a:t>
            </a:r>
          </a:p>
          <a:p>
            <a:r>
              <a:rPr lang="en-US" sz="4000" dirty="0"/>
              <a:t>“With another Road”</a:t>
            </a:r>
          </a:p>
          <a:p>
            <a:r>
              <a:rPr lang="en-US" sz="4000" dirty="0"/>
              <a:t>“The Devil wants you to travel down his road!”</a:t>
            </a:r>
          </a:p>
        </p:txBody>
      </p:sp>
    </p:spTree>
    <p:extLst>
      <p:ext uri="{BB962C8B-B14F-4D97-AF65-F5344CB8AC3E}">
        <p14:creationId xmlns:p14="http://schemas.microsoft.com/office/powerpoint/2010/main" val="184203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021ED-7E04-4906-AC10-92EBAD436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Lose your Mind</a:t>
            </a:r>
            <a:br>
              <a:rPr lang="en-US" dirty="0"/>
            </a:br>
            <a:r>
              <a:rPr lang="en-US" dirty="0"/>
              <a:t>2 Corinthians 2:11 – (</a:t>
            </a:r>
            <a:r>
              <a:rPr lang="en-US" b="1" i="1" dirty="0"/>
              <a:t>Devices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4CD6A-D241-4CDB-A69A-76E358CA1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baseline="30000" dirty="0"/>
              <a:t>11 </a:t>
            </a:r>
            <a:r>
              <a:rPr lang="en-US" sz="4000" dirty="0"/>
              <a:t>Lest Satan should get an advantage of us: for we are not ignorant of his </a:t>
            </a:r>
            <a:r>
              <a:rPr lang="en-US" sz="4000" b="1" i="1" dirty="0"/>
              <a:t>devices.</a:t>
            </a:r>
          </a:p>
          <a:p>
            <a:r>
              <a:rPr lang="en-US" sz="4000" i="1" dirty="0"/>
              <a:t>Noemata – a deceived or confused mind</a:t>
            </a:r>
          </a:p>
          <a:p>
            <a:endParaRPr lang="en-US" sz="4000" dirty="0"/>
          </a:p>
          <a:p>
            <a:r>
              <a:rPr lang="en-US" sz="4000" dirty="0"/>
              <a:t>The </a:t>
            </a:r>
            <a:r>
              <a:rPr lang="en-US" sz="4000" i="1" dirty="0"/>
              <a:t>Road </a:t>
            </a:r>
            <a:r>
              <a:rPr lang="en-US" sz="4000" dirty="0"/>
              <a:t>of the Devil is to play mind games with us!</a:t>
            </a:r>
          </a:p>
        </p:txBody>
      </p:sp>
    </p:spTree>
    <p:extLst>
      <p:ext uri="{BB962C8B-B14F-4D97-AF65-F5344CB8AC3E}">
        <p14:creationId xmlns:p14="http://schemas.microsoft.com/office/powerpoint/2010/main" val="426356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7BBBA-8E7A-407B-A96F-0C9930908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Lose your mind</a:t>
            </a:r>
            <a:br>
              <a:rPr lang="en-US" dirty="0"/>
            </a:br>
            <a:r>
              <a:rPr lang="en-US" dirty="0"/>
              <a:t>2 Corinthians 11 – (</a:t>
            </a:r>
            <a:r>
              <a:rPr lang="en-US" b="1" i="1" dirty="0"/>
              <a:t>Deception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51A38-B88E-4D72-94BD-CF1C873EC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baseline="30000" dirty="0"/>
              <a:t>3 </a:t>
            </a:r>
            <a:r>
              <a:rPr lang="en-US" sz="4000" dirty="0"/>
              <a:t>But I fear, lest by any means, as the serpent </a:t>
            </a:r>
            <a:r>
              <a:rPr lang="en-US" sz="4000" b="1" i="1" dirty="0"/>
              <a:t>beguiled</a:t>
            </a:r>
            <a:r>
              <a:rPr lang="en-US" sz="4000" dirty="0"/>
              <a:t> Eve through his </a:t>
            </a:r>
            <a:r>
              <a:rPr lang="en-US" sz="4000" u="sng" dirty="0"/>
              <a:t>subtilty</a:t>
            </a:r>
            <a:r>
              <a:rPr lang="en-US" sz="4000" dirty="0"/>
              <a:t>, so your minds should be </a:t>
            </a:r>
            <a:r>
              <a:rPr lang="en-US" sz="4000" u="sng" dirty="0"/>
              <a:t>corrupted</a:t>
            </a:r>
            <a:r>
              <a:rPr lang="en-US" sz="4000" dirty="0"/>
              <a:t> from the simplicity that is in Christ.</a:t>
            </a:r>
          </a:p>
          <a:p>
            <a:r>
              <a:rPr lang="en-US" sz="4000" dirty="0"/>
              <a:t>“He wants to deceive me with his tricks, and lure me away from the simple and happy life in Christ!” </a:t>
            </a:r>
          </a:p>
        </p:txBody>
      </p:sp>
    </p:spTree>
    <p:extLst>
      <p:ext uri="{BB962C8B-B14F-4D97-AF65-F5344CB8AC3E}">
        <p14:creationId xmlns:p14="http://schemas.microsoft.com/office/powerpoint/2010/main" val="2283710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C10FA-FE1A-4968-95D7-14DC99C1F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Lose your mind</a:t>
            </a:r>
            <a:br>
              <a:rPr lang="en-US" dirty="0"/>
            </a:br>
            <a:r>
              <a:rPr lang="en-US" dirty="0"/>
              <a:t>2 Corinthians 10 – (</a:t>
            </a:r>
            <a:r>
              <a:rPr lang="en-US" b="1" i="1" dirty="0"/>
              <a:t>Fortress and Prison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4324D-037F-4B6D-8690-DF6181EF5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baseline="30000" dirty="0"/>
              <a:t>4 </a:t>
            </a:r>
            <a:r>
              <a:rPr lang="en-US" sz="4000" dirty="0"/>
              <a:t>(For the weapons of our warfare are not carnal, but mighty through God to the pulling down of </a:t>
            </a:r>
            <a:r>
              <a:rPr lang="en-US" sz="4000" b="1" i="1" dirty="0"/>
              <a:t>strong holds</a:t>
            </a:r>
            <a:r>
              <a:rPr lang="en-US" sz="4000" dirty="0"/>
              <a:t>;)</a:t>
            </a:r>
          </a:p>
          <a:p>
            <a:r>
              <a:rPr lang="en-US" sz="4000" dirty="0" err="1"/>
              <a:t>ochuroma</a:t>
            </a:r>
            <a:r>
              <a:rPr lang="en-US" sz="4000" dirty="0"/>
              <a:t> - “Strong holds”</a:t>
            </a:r>
          </a:p>
          <a:p>
            <a:r>
              <a:rPr lang="en-US" sz="4000" dirty="0"/>
              <a:t>Greek - used to describe a fortress.</a:t>
            </a:r>
            <a:endParaRPr lang="en-US" sz="4000" b="0" dirty="0">
              <a:effectLst/>
            </a:endParaRPr>
          </a:p>
          <a:p>
            <a:r>
              <a:rPr lang="en-US" sz="4000" dirty="0"/>
              <a:t>N.T. used to describe a prison</a:t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89165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4DE9D-7017-45EF-815F-85EB3FB12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lose your mind </a:t>
            </a:r>
            <a:br>
              <a:rPr lang="en-US" dirty="0"/>
            </a:br>
            <a:r>
              <a:rPr lang="en-US" dirty="0"/>
              <a:t>Acts 10 – (</a:t>
            </a:r>
            <a:r>
              <a:rPr lang="en-US" b="1" dirty="0"/>
              <a:t>Oppressed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D5CF5-757E-4A4F-A76E-9658B0C4F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baseline="30000" dirty="0"/>
              <a:t>38 </a:t>
            </a:r>
            <a:r>
              <a:rPr lang="en-US" sz="4000" dirty="0"/>
              <a:t>How God anointed Jesus of Nazareth with the Holy Ghost and with power: who went about doing good, and healing all that were </a:t>
            </a:r>
            <a:r>
              <a:rPr lang="en-US" sz="4000" b="1" i="1" dirty="0"/>
              <a:t>oppressed </a:t>
            </a:r>
            <a:r>
              <a:rPr lang="en-US" sz="4000" dirty="0"/>
              <a:t>of the devil; for God was with him.</a:t>
            </a:r>
          </a:p>
          <a:p>
            <a:r>
              <a:rPr lang="en-US" sz="4000" dirty="0"/>
              <a:t>“To overpower or exercise hard control: to use power against one”</a:t>
            </a:r>
          </a:p>
        </p:txBody>
      </p:sp>
    </p:spTree>
    <p:extLst>
      <p:ext uri="{BB962C8B-B14F-4D97-AF65-F5344CB8AC3E}">
        <p14:creationId xmlns:p14="http://schemas.microsoft.com/office/powerpoint/2010/main" val="3076963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4587</TotalTime>
  <Words>117</Words>
  <Application>Microsoft Office PowerPoint</Application>
  <PresentationFormat>Widescreen</PresentationFormat>
  <Paragraphs>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Battle Royale (Helmet of Salvation) “Don’t lose your mind”</vt:lpstr>
      <vt:lpstr>The Christian Soldier</vt:lpstr>
      <vt:lpstr>The Christian Clothes</vt:lpstr>
      <vt:lpstr>The Christian Clothes</vt:lpstr>
      <vt:lpstr>Don’t Lose your Mind (Wiles)</vt:lpstr>
      <vt:lpstr>Don’t Lose your Mind 2 Corinthians 2:11 – (Devices)</vt:lpstr>
      <vt:lpstr>Don’t Lose your mind 2 Corinthians 11 – (Deception)</vt:lpstr>
      <vt:lpstr>Don’t Lose your mind 2 Corinthians 10 – (Fortress and Prison)</vt:lpstr>
      <vt:lpstr>Don’t lose your mind  Acts 10 – (Oppressed)</vt:lpstr>
      <vt:lpstr>Don’t Lose your mind Romans 8 – (Carnal)</vt:lpstr>
      <vt:lpstr>Salvation: Saved mind (Transformed)</vt:lpstr>
      <vt:lpstr>Saved Mind (Obedient) 2 Corinthians 10</vt:lpstr>
      <vt:lpstr>Saved Mind: (Sound)- 2 Timothy 1</vt:lpstr>
      <vt:lpstr>“What do I need to do?”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TJ</dc:creator>
  <cp:lastModifiedBy>TJ</cp:lastModifiedBy>
  <cp:revision>12</cp:revision>
  <dcterms:created xsi:type="dcterms:W3CDTF">2018-11-28T19:35:26Z</dcterms:created>
  <dcterms:modified xsi:type="dcterms:W3CDTF">2018-12-02T00:03:17Z</dcterms:modified>
</cp:coreProperties>
</file>