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8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1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8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5775-330A-482D-B5CB-BF87FC0FDF83}" type="datetimeFigureOut">
              <a:rPr lang="en-US" smtClean="0"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826B-AB6E-49CB-8BF4-0BE91227D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3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9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9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0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9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24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Generosity Part 2 “Cheerful Giver”</dc:title>
  <dc:creator>Tommy J. McAmis</dc:creator>
  <cp:lastModifiedBy>TJ</cp:lastModifiedBy>
  <cp:revision>11</cp:revision>
  <dcterms:created xsi:type="dcterms:W3CDTF">2019-01-24T19:31:08Z</dcterms:created>
  <dcterms:modified xsi:type="dcterms:W3CDTF">2019-01-26T23:38:15Z</dcterms:modified>
</cp:coreProperties>
</file>