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68" r:id="rId4"/>
    <p:sldId id="269" r:id="rId5"/>
    <p:sldId id="270" r:id="rId6"/>
    <p:sldId id="283" r:id="rId7"/>
    <p:sldId id="284" r:id="rId8"/>
    <p:sldId id="285" r:id="rId9"/>
    <p:sldId id="286" r:id="rId10"/>
    <p:sldId id="287" r:id="rId11"/>
    <p:sldId id="288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7" d="100"/>
          <a:sy n="97" d="100"/>
        </p:scale>
        <p:origin x="-780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DDF03E-EF9C-463F-B35A-2C4E58F41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721404-436A-4C19-AB20-50ED8664C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A9B473-4D7D-41DA-8A08-5560E203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1B1DC5-DC82-486A-9A8D-D207924B5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737CFB-D651-430E-9EF5-CAB7FF30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4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25E697-AE57-4287-9349-2EFBA8BB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A5C776-3D8C-46F9-8090-A91773F22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83CFE8-7241-4B96-BD8F-AA3F56AE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DBB280-8488-4A0A-AA45-546D8872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7B8230-50CE-4D1A-9F9F-9EBCD685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5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8290C1D-B2CD-40A8-90A7-265B0FC59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4FEB12-AFDF-45EA-8DCE-4AFB1095D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6A3498-185E-4DAF-95DC-72F73F97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1C946-C413-4A7B-BBB1-DFD81A233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53748-7044-441C-9B3E-13B94EB7E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CC179F-679C-4866-A25B-43A09D59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371E3B-1465-4FB9-A11A-66B4EC801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63714E-73D7-4C69-8171-92DE8D0F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F1193C-7B4B-4B9E-AE24-B7F7FBFF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447118-F294-4882-B91F-86209D80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0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16032-AAA6-4365-B679-73AF2E4D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FB328D-4EEF-4AC1-9577-10FDB49CE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5ABA0E-246A-4FB6-BD88-0CA389E8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BA807-A5BD-414E-8602-AC040EAAC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41E74B-687B-4965-B84E-530C78BB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5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21467-6FBB-405F-BA96-D47003E9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238AFE-DBE2-4746-BF88-564BDD21C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051A29-FEBF-4E04-9464-F2F92823A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69DEEC-A295-4928-8911-51DF16C8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6BF106-45B1-4437-A87C-AC59C66F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66CDF8-EEBF-4C00-B741-D5772796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8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B691D-C336-4279-8220-DF93420E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C38979-0B5D-49A5-843B-8607BD3DA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1C36FE-60B8-4C73-9997-BCA6441F4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FA40F68-C701-42FC-A256-32148138B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57446BF-E90C-4E25-A47D-0A7678A6F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2E8A3A-32DF-43F0-B78E-B2E43353C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E97E89-0DBC-41F8-8659-BE747EFD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03EC29-60FB-41C7-9BF6-3787A96C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056CE-4978-4B8C-9557-A1E1684F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A684652-991D-4038-B859-9DDE195A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991272-8BA4-4E17-B1FD-09573D801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CE9154A-FA14-4833-8074-80951A56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0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759877-CA55-4924-BE04-98BDFA31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516EBB5-151A-469C-A625-8705887A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CEBD0D6-17C4-4F88-B1B7-CAA679D3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B8AFB-65CC-4D99-82BE-10C53256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F17B3-A916-402B-8A4E-038A600A7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AA5971-6333-4A9E-9040-38AF8015F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E1635E-5E2F-42E5-95F5-B99124E5B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73B627-F7EA-4BC1-B503-1594FF1D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22230A-5161-4A72-B84E-2F30E6AD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8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75024-D135-4126-A750-6CC4FA28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447E70-B55C-4197-89A3-C315EF2AC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DE3EFB-D239-4A47-9222-EAB84E403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7B549C-D9EE-4BCE-BB39-9F52AFD9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A9974F-1CDA-4DCA-985C-590AD135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BEA59D-308D-45F7-BF68-EDE185A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2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B7A12C-DA14-4C8D-B75A-C2EB4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D09AFE-E9A2-4CD5-8982-77067DA5D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C64866-7CAD-42CA-AE8F-994C6AF557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C8A7E-FF4D-43B6-9244-03437FEF6342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8EA1A0-B5BB-4666-A5C8-7C3835238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3F92D1-6D10-4A8B-A2C4-70CD1A8E4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B74E2-1FED-41AB-90BB-1BC01E93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5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39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06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7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56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7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63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81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7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64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80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52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62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54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9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96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62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69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24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97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09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0</Words>
  <Application>Microsoft Office PowerPoint</Application>
  <PresentationFormat>Custom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Battle Royale Sword of the Spirit</dc:title>
  <dc:creator>TJ</dc:creator>
  <cp:lastModifiedBy>Tiller</cp:lastModifiedBy>
  <cp:revision>11</cp:revision>
  <dcterms:created xsi:type="dcterms:W3CDTF">2019-01-01T22:11:57Z</dcterms:created>
  <dcterms:modified xsi:type="dcterms:W3CDTF">2019-01-05T05:50:08Z</dcterms:modified>
</cp:coreProperties>
</file>