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7681E0-ACF4-4D7D-8A20-E148B8282DB6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9CFBB3-3C1E-4BF5-8219-2AEC98798648}">
      <dgm:prSet phldrT="[Text]"/>
      <dgm:spPr/>
      <dgm:t>
        <a:bodyPr/>
        <a:lstStyle/>
        <a:p>
          <a:r>
            <a:rPr lang="en-US" dirty="0"/>
            <a:t>Living a Life of Generosity Part - 1</a:t>
          </a:r>
        </a:p>
      </dgm:t>
    </dgm:pt>
    <dgm:pt modelId="{D371405B-6621-493A-A871-76DD49C777AE}" type="parTrans" cxnId="{3294F87E-DE48-4F33-8951-6E47A16FEF2E}">
      <dgm:prSet/>
      <dgm:spPr/>
      <dgm:t>
        <a:bodyPr/>
        <a:lstStyle/>
        <a:p>
          <a:endParaRPr lang="en-US"/>
        </a:p>
      </dgm:t>
    </dgm:pt>
    <dgm:pt modelId="{B7C3C3AC-2FDD-4AD2-AE03-2102B7E7F580}" type="sibTrans" cxnId="{3294F87E-DE48-4F33-8951-6E47A16FEF2E}">
      <dgm:prSet/>
      <dgm:spPr/>
      <dgm:t>
        <a:bodyPr/>
        <a:lstStyle/>
        <a:p>
          <a:endParaRPr lang="en-US"/>
        </a:p>
      </dgm:t>
    </dgm:pt>
    <dgm:pt modelId="{042EB275-A402-4A4E-8AC6-06CDC43A8F19}">
      <dgm:prSet phldrT="[Text]"/>
      <dgm:spPr/>
      <dgm:t>
        <a:bodyPr/>
        <a:lstStyle/>
        <a:p>
          <a:r>
            <a:rPr lang="en-US" dirty="0"/>
            <a:t>Type	</a:t>
          </a:r>
        </a:p>
      </dgm:t>
    </dgm:pt>
    <dgm:pt modelId="{1B0214B9-6F04-4A78-B58A-1AF67BD68BB3}" type="parTrans" cxnId="{C9AFD4A2-2D12-4F93-8C84-57C2D34A308C}">
      <dgm:prSet/>
      <dgm:spPr/>
      <dgm:t>
        <a:bodyPr/>
        <a:lstStyle/>
        <a:p>
          <a:endParaRPr lang="en-US"/>
        </a:p>
      </dgm:t>
    </dgm:pt>
    <dgm:pt modelId="{96A4C3B9-1540-4B51-93F0-7FEE38F37F45}" type="sibTrans" cxnId="{C9AFD4A2-2D12-4F93-8C84-57C2D34A308C}">
      <dgm:prSet/>
      <dgm:spPr/>
      <dgm:t>
        <a:bodyPr/>
        <a:lstStyle/>
        <a:p>
          <a:endParaRPr lang="en-US"/>
        </a:p>
      </dgm:t>
    </dgm:pt>
    <dgm:pt modelId="{EA3B8402-2520-4935-ADAA-C1E6153A2A30}">
      <dgm:prSet phldrT="[Text]"/>
      <dgm:spPr/>
      <dgm:t>
        <a:bodyPr/>
        <a:lstStyle/>
        <a:p>
          <a:r>
            <a:rPr lang="en-US" dirty="0"/>
            <a:t>Tithe</a:t>
          </a:r>
        </a:p>
      </dgm:t>
    </dgm:pt>
    <dgm:pt modelId="{88E27435-1DF3-4BF8-B5CE-E99280B268DA}" type="parTrans" cxnId="{916C2C0C-343A-4A1B-8AF7-4250EC862167}">
      <dgm:prSet/>
      <dgm:spPr/>
      <dgm:t>
        <a:bodyPr/>
        <a:lstStyle/>
        <a:p>
          <a:endParaRPr lang="en-US"/>
        </a:p>
      </dgm:t>
    </dgm:pt>
    <dgm:pt modelId="{BAD2A7C8-8B87-46B3-A716-117D99E1826B}" type="sibTrans" cxnId="{916C2C0C-343A-4A1B-8AF7-4250EC862167}">
      <dgm:prSet/>
      <dgm:spPr/>
      <dgm:t>
        <a:bodyPr/>
        <a:lstStyle/>
        <a:p>
          <a:endParaRPr lang="en-US"/>
        </a:p>
      </dgm:t>
    </dgm:pt>
    <dgm:pt modelId="{713FF0EB-62A1-468F-A26F-855278AAC4A5}">
      <dgm:prSet phldrT="[Text]"/>
      <dgm:spPr/>
      <dgm:t>
        <a:bodyPr/>
        <a:lstStyle/>
        <a:p>
          <a:r>
            <a:rPr lang="en-US" dirty="0"/>
            <a:t>Part – 2 “Cheerful Giver”</a:t>
          </a:r>
        </a:p>
      </dgm:t>
    </dgm:pt>
    <dgm:pt modelId="{9761AEAE-56ED-4FD4-A836-2329BAE7622F}" type="parTrans" cxnId="{F99945AF-5588-42C6-95B4-351C5F7FE628}">
      <dgm:prSet/>
      <dgm:spPr/>
      <dgm:t>
        <a:bodyPr/>
        <a:lstStyle/>
        <a:p>
          <a:endParaRPr lang="en-US"/>
        </a:p>
      </dgm:t>
    </dgm:pt>
    <dgm:pt modelId="{0630697F-0AE2-4C80-8407-8054BCAA775A}" type="sibTrans" cxnId="{F99945AF-5588-42C6-95B4-351C5F7FE628}">
      <dgm:prSet/>
      <dgm:spPr/>
      <dgm:t>
        <a:bodyPr/>
        <a:lstStyle/>
        <a:p>
          <a:endParaRPr lang="en-US"/>
        </a:p>
      </dgm:t>
    </dgm:pt>
    <dgm:pt modelId="{4AA1B6E2-F6D0-41C6-BDDC-5DDDA6CD6D29}">
      <dgm:prSet phldrT="[Text]"/>
      <dgm:spPr/>
      <dgm:t>
        <a:bodyPr/>
        <a:lstStyle/>
        <a:p>
          <a:r>
            <a:rPr lang="en-US" dirty="0"/>
            <a:t>Able		Giver</a:t>
          </a:r>
        </a:p>
      </dgm:t>
    </dgm:pt>
    <dgm:pt modelId="{74866DCB-664F-4F57-AEB0-2BD6C9000082}" type="parTrans" cxnId="{360012AA-1D75-49AE-A553-7F5C826FA2DA}">
      <dgm:prSet/>
      <dgm:spPr/>
      <dgm:t>
        <a:bodyPr/>
        <a:lstStyle/>
        <a:p>
          <a:endParaRPr lang="en-US"/>
        </a:p>
      </dgm:t>
    </dgm:pt>
    <dgm:pt modelId="{69437455-CE6E-47A8-9F09-6375455C9F54}" type="sibTrans" cxnId="{360012AA-1D75-49AE-A553-7F5C826FA2DA}">
      <dgm:prSet/>
      <dgm:spPr/>
      <dgm:t>
        <a:bodyPr/>
        <a:lstStyle/>
        <a:p>
          <a:endParaRPr lang="en-US"/>
        </a:p>
      </dgm:t>
    </dgm:pt>
    <dgm:pt modelId="{317CE7AA-F17A-495A-A943-CABF2DE0809F}">
      <dgm:prSet phldrT="[Text]"/>
      <dgm:spPr/>
      <dgm:t>
        <a:bodyPr/>
        <a:lstStyle/>
        <a:p>
          <a:r>
            <a:rPr lang="en-US" dirty="0"/>
            <a:t>Love</a:t>
          </a:r>
        </a:p>
      </dgm:t>
    </dgm:pt>
    <dgm:pt modelId="{70F2B70A-122F-42C3-A3E0-2979D298FE3D}" type="parTrans" cxnId="{E54FE4A7-4137-412A-B8AA-FE1E23D0EA0C}">
      <dgm:prSet/>
      <dgm:spPr/>
      <dgm:t>
        <a:bodyPr/>
        <a:lstStyle/>
        <a:p>
          <a:endParaRPr lang="en-US"/>
        </a:p>
      </dgm:t>
    </dgm:pt>
    <dgm:pt modelId="{84EE3F4E-D9F5-4B7B-895C-20841776600C}" type="sibTrans" cxnId="{E54FE4A7-4137-412A-B8AA-FE1E23D0EA0C}">
      <dgm:prSet/>
      <dgm:spPr/>
      <dgm:t>
        <a:bodyPr/>
        <a:lstStyle/>
        <a:p>
          <a:endParaRPr lang="en-US"/>
        </a:p>
      </dgm:t>
    </dgm:pt>
    <dgm:pt modelId="{F0669A3F-A873-4597-AE68-704BD98EDAEA}">
      <dgm:prSet phldrT="[Text]"/>
      <dgm:spPr/>
      <dgm:t>
        <a:bodyPr/>
        <a:lstStyle/>
        <a:p>
          <a:r>
            <a:rPr lang="en-US" dirty="0"/>
            <a:t>Part – 3 “It is better to…..”</a:t>
          </a:r>
        </a:p>
      </dgm:t>
    </dgm:pt>
    <dgm:pt modelId="{4CD7BD72-2844-478F-B89F-6DD7881A18F1}" type="parTrans" cxnId="{45031562-A7AF-4D00-91BD-E49D0D41B398}">
      <dgm:prSet/>
      <dgm:spPr/>
      <dgm:t>
        <a:bodyPr/>
        <a:lstStyle/>
        <a:p>
          <a:endParaRPr lang="en-US"/>
        </a:p>
      </dgm:t>
    </dgm:pt>
    <dgm:pt modelId="{D2FC858D-CCAF-420B-B248-466136BABF81}" type="sibTrans" cxnId="{45031562-A7AF-4D00-91BD-E49D0D41B398}">
      <dgm:prSet/>
      <dgm:spPr/>
      <dgm:t>
        <a:bodyPr/>
        <a:lstStyle/>
        <a:p>
          <a:endParaRPr lang="en-US"/>
        </a:p>
      </dgm:t>
    </dgm:pt>
    <dgm:pt modelId="{F266B495-2043-44CD-A1A9-DFE0AA95D4A0}">
      <dgm:prSet phldrT="[Text]"/>
      <dgm:spPr/>
      <dgm:t>
        <a:bodyPr/>
        <a:lstStyle/>
        <a:p>
          <a:r>
            <a:rPr lang="en-US" dirty="0"/>
            <a:t>Trust		Contentment</a:t>
          </a:r>
        </a:p>
      </dgm:t>
    </dgm:pt>
    <dgm:pt modelId="{7170E86C-1C5D-42FF-8DC6-7E95D6D17245}" type="parTrans" cxnId="{4FD842CA-3848-42AA-9BEE-E0D64BB61919}">
      <dgm:prSet/>
      <dgm:spPr/>
      <dgm:t>
        <a:bodyPr/>
        <a:lstStyle/>
        <a:p>
          <a:endParaRPr lang="en-US"/>
        </a:p>
      </dgm:t>
    </dgm:pt>
    <dgm:pt modelId="{CB89B2F5-47B0-4A81-B1C9-45F707719574}" type="sibTrans" cxnId="{4FD842CA-3848-42AA-9BEE-E0D64BB61919}">
      <dgm:prSet/>
      <dgm:spPr/>
      <dgm:t>
        <a:bodyPr/>
        <a:lstStyle/>
        <a:p>
          <a:endParaRPr lang="en-US"/>
        </a:p>
      </dgm:t>
    </dgm:pt>
    <dgm:pt modelId="{92E18371-D577-492A-A2B8-11DDC9BEA6C8}">
      <dgm:prSet phldrT="[Text]"/>
      <dgm:spPr/>
      <dgm:t>
        <a:bodyPr/>
        <a:lstStyle/>
        <a:p>
          <a:r>
            <a:rPr lang="en-US" dirty="0"/>
            <a:t>Abounding Life</a:t>
          </a:r>
        </a:p>
      </dgm:t>
    </dgm:pt>
    <dgm:pt modelId="{BB60A513-61D2-447A-8C49-2B845F867693}" type="parTrans" cxnId="{2B1D390B-C7D4-476D-9E8D-A7FD517CEC40}">
      <dgm:prSet/>
      <dgm:spPr/>
      <dgm:t>
        <a:bodyPr/>
        <a:lstStyle/>
        <a:p>
          <a:endParaRPr lang="en-US"/>
        </a:p>
      </dgm:t>
    </dgm:pt>
    <dgm:pt modelId="{0EE2A9AA-8726-4BC4-8BEF-51D9929D5FE3}" type="sibTrans" cxnId="{2B1D390B-C7D4-476D-9E8D-A7FD517CEC40}">
      <dgm:prSet/>
      <dgm:spPr/>
      <dgm:t>
        <a:bodyPr/>
        <a:lstStyle/>
        <a:p>
          <a:endParaRPr lang="en-US"/>
        </a:p>
      </dgm:t>
    </dgm:pt>
    <dgm:pt modelId="{E638FB56-DDDB-4C68-A059-16A1F183AAD1}" type="pres">
      <dgm:prSet presAssocID="{047681E0-ACF4-4D7D-8A20-E148B8282DB6}" presName="Name0" presStyleCnt="0">
        <dgm:presLayoutVars>
          <dgm:dir/>
          <dgm:animLvl val="lvl"/>
          <dgm:resizeHandles val="exact"/>
        </dgm:presLayoutVars>
      </dgm:prSet>
      <dgm:spPr/>
    </dgm:pt>
    <dgm:pt modelId="{DD5A8B79-305F-4683-8BD3-E92F40019175}" type="pres">
      <dgm:prSet presAssocID="{F0669A3F-A873-4597-AE68-704BD98EDAEA}" presName="boxAndChildren" presStyleCnt="0"/>
      <dgm:spPr/>
    </dgm:pt>
    <dgm:pt modelId="{F228F177-D5F5-4199-AC26-C68148000443}" type="pres">
      <dgm:prSet presAssocID="{F0669A3F-A873-4597-AE68-704BD98EDAEA}" presName="parentTextBox" presStyleLbl="node1" presStyleIdx="0" presStyleCnt="3"/>
      <dgm:spPr/>
    </dgm:pt>
    <dgm:pt modelId="{5E4E8529-0684-41F7-84B0-A7ACC9F09215}" type="pres">
      <dgm:prSet presAssocID="{F0669A3F-A873-4597-AE68-704BD98EDAEA}" presName="entireBox" presStyleLbl="node1" presStyleIdx="0" presStyleCnt="3"/>
      <dgm:spPr/>
    </dgm:pt>
    <dgm:pt modelId="{87038985-A3D6-4E52-B7AC-B29BA2895E11}" type="pres">
      <dgm:prSet presAssocID="{F0669A3F-A873-4597-AE68-704BD98EDAEA}" presName="descendantBox" presStyleCnt="0"/>
      <dgm:spPr/>
    </dgm:pt>
    <dgm:pt modelId="{EA5A241C-9DF5-4D94-9C87-99D42ACAAAD0}" type="pres">
      <dgm:prSet presAssocID="{F266B495-2043-44CD-A1A9-DFE0AA95D4A0}" presName="childTextBox" presStyleLbl="fgAccFollowNode1" presStyleIdx="0" presStyleCnt="6">
        <dgm:presLayoutVars>
          <dgm:bulletEnabled val="1"/>
        </dgm:presLayoutVars>
      </dgm:prSet>
      <dgm:spPr/>
    </dgm:pt>
    <dgm:pt modelId="{1B7175FC-26AE-4421-96A6-80BB90AFCADF}" type="pres">
      <dgm:prSet presAssocID="{92E18371-D577-492A-A2B8-11DDC9BEA6C8}" presName="childTextBox" presStyleLbl="fgAccFollowNode1" presStyleIdx="1" presStyleCnt="6">
        <dgm:presLayoutVars>
          <dgm:bulletEnabled val="1"/>
        </dgm:presLayoutVars>
      </dgm:prSet>
      <dgm:spPr/>
    </dgm:pt>
    <dgm:pt modelId="{22BE9F01-8835-49A0-AFB8-89B9B3607218}" type="pres">
      <dgm:prSet presAssocID="{0630697F-0AE2-4C80-8407-8054BCAA775A}" presName="sp" presStyleCnt="0"/>
      <dgm:spPr/>
    </dgm:pt>
    <dgm:pt modelId="{79EF2787-F6C1-4E52-A5CB-B0C2FF720A34}" type="pres">
      <dgm:prSet presAssocID="{713FF0EB-62A1-468F-A26F-855278AAC4A5}" presName="arrowAndChildren" presStyleCnt="0"/>
      <dgm:spPr/>
    </dgm:pt>
    <dgm:pt modelId="{6AEA0407-6296-4D1A-9283-CF7325286ECA}" type="pres">
      <dgm:prSet presAssocID="{713FF0EB-62A1-468F-A26F-855278AAC4A5}" presName="parentTextArrow" presStyleLbl="node1" presStyleIdx="0" presStyleCnt="3"/>
      <dgm:spPr/>
    </dgm:pt>
    <dgm:pt modelId="{2BB5C989-727F-4E23-892C-AE3ECEB3576F}" type="pres">
      <dgm:prSet presAssocID="{713FF0EB-62A1-468F-A26F-855278AAC4A5}" presName="arrow" presStyleLbl="node1" presStyleIdx="1" presStyleCnt="3"/>
      <dgm:spPr/>
    </dgm:pt>
    <dgm:pt modelId="{B5FFA609-206A-47B9-8BBF-CB40546D1326}" type="pres">
      <dgm:prSet presAssocID="{713FF0EB-62A1-468F-A26F-855278AAC4A5}" presName="descendantArrow" presStyleCnt="0"/>
      <dgm:spPr/>
    </dgm:pt>
    <dgm:pt modelId="{6427B388-6AE5-46EA-8B18-C3F2BB79E1CD}" type="pres">
      <dgm:prSet presAssocID="{4AA1B6E2-F6D0-41C6-BDDC-5DDDA6CD6D29}" presName="childTextArrow" presStyleLbl="fgAccFollowNode1" presStyleIdx="2" presStyleCnt="6">
        <dgm:presLayoutVars>
          <dgm:bulletEnabled val="1"/>
        </dgm:presLayoutVars>
      </dgm:prSet>
      <dgm:spPr/>
    </dgm:pt>
    <dgm:pt modelId="{3BA7C518-85CC-4AB9-B972-5C2DCEADDA8E}" type="pres">
      <dgm:prSet presAssocID="{317CE7AA-F17A-495A-A943-CABF2DE0809F}" presName="childTextArrow" presStyleLbl="fgAccFollowNode1" presStyleIdx="3" presStyleCnt="6">
        <dgm:presLayoutVars>
          <dgm:bulletEnabled val="1"/>
        </dgm:presLayoutVars>
      </dgm:prSet>
      <dgm:spPr/>
    </dgm:pt>
    <dgm:pt modelId="{B7B5F2B4-496D-4601-A778-0DAF225AD2F1}" type="pres">
      <dgm:prSet presAssocID="{B7C3C3AC-2FDD-4AD2-AE03-2102B7E7F580}" presName="sp" presStyleCnt="0"/>
      <dgm:spPr/>
    </dgm:pt>
    <dgm:pt modelId="{CA8A510D-B138-422D-9C81-2BB80FF13837}" type="pres">
      <dgm:prSet presAssocID="{739CFBB3-3C1E-4BF5-8219-2AEC98798648}" presName="arrowAndChildren" presStyleCnt="0"/>
      <dgm:spPr/>
    </dgm:pt>
    <dgm:pt modelId="{57B0D70F-5966-4856-925B-58A8E862DE42}" type="pres">
      <dgm:prSet presAssocID="{739CFBB3-3C1E-4BF5-8219-2AEC98798648}" presName="parentTextArrow" presStyleLbl="node1" presStyleIdx="1" presStyleCnt="3"/>
      <dgm:spPr/>
    </dgm:pt>
    <dgm:pt modelId="{DBC2821A-CC12-418B-9867-47A80626F044}" type="pres">
      <dgm:prSet presAssocID="{739CFBB3-3C1E-4BF5-8219-2AEC98798648}" presName="arrow" presStyleLbl="node1" presStyleIdx="2" presStyleCnt="3"/>
      <dgm:spPr/>
    </dgm:pt>
    <dgm:pt modelId="{46F31FDA-7888-4C4E-8DA5-77A3E9C7603A}" type="pres">
      <dgm:prSet presAssocID="{739CFBB3-3C1E-4BF5-8219-2AEC98798648}" presName="descendantArrow" presStyleCnt="0"/>
      <dgm:spPr/>
    </dgm:pt>
    <dgm:pt modelId="{1F6576BA-0623-4661-899E-6FCCB22EEA37}" type="pres">
      <dgm:prSet presAssocID="{042EB275-A402-4A4E-8AC6-06CDC43A8F19}" presName="childTextArrow" presStyleLbl="fgAccFollowNode1" presStyleIdx="4" presStyleCnt="6">
        <dgm:presLayoutVars>
          <dgm:bulletEnabled val="1"/>
        </dgm:presLayoutVars>
      </dgm:prSet>
      <dgm:spPr/>
    </dgm:pt>
    <dgm:pt modelId="{E4662547-5354-431F-8F2F-9742F18D027B}" type="pres">
      <dgm:prSet presAssocID="{EA3B8402-2520-4935-ADAA-C1E6153A2A30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2B1D390B-C7D4-476D-9E8D-A7FD517CEC40}" srcId="{F0669A3F-A873-4597-AE68-704BD98EDAEA}" destId="{92E18371-D577-492A-A2B8-11DDC9BEA6C8}" srcOrd="1" destOrd="0" parTransId="{BB60A513-61D2-447A-8C49-2B845F867693}" sibTransId="{0EE2A9AA-8726-4BC4-8BEF-51D9929D5FE3}"/>
    <dgm:cxn modelId="{916C2C0C-343A-4A1B-8AF7-4250EC862167}" srcId="{739CFBB3-3C1E-4BF5-8219-2AEC98798648}" destId="{EA3B8402-2520-4935-ADAA-C1E6153A2A30}" srcOrd="1" destOrd="0" parTransId="{88E27435-1DF3-4BF8-B5CE-E99280B268DA}" sibTransId="{BAD2A7C8-8B87-46B3-A716-117D99E1826B}"/>
    <dgm:cxn modelId="{02C88925-4603-431A-BC0C-792E7C9BD238}" type="presOf" srcId="{047681E0-ACF4-4D7D-8A20-E148B8282DB6}" destId="{E638FB56-DDDB-4C68-A059-16A1F183AAD1}" srcOrd="0" destOrd="0" presId="urn:microsoft.com/office/officeart/2005/8/layout/process4"/>
    <dgm:cxn modelId="{CF690639-3B54-481F-8E22-7FE615A176CF}" type="presOf" srcId="{739CFBB3-3C1E-4BF5-8219-2AEC98798648}" destId="{DBC2821A-CC12-418B-9867-47A80626F044}" srcOrd="1" destOrd="0" presId="urn:microsoft.com/office/officeart/2005/8/layout/process4"/>
    <dgm:cxn modelId="{45031562-A7AF-4D00-91BD-E49D0D41B398}" srcId="{047681E0-ACF4-4D7D-8A20-E148B8282DB6}" destId="{F0669A3F-A873-4597-AE68-704BD98EDAEA}" srcOrd="2" destOrd="0" parTransId="{4CD7BD72-2844-478F-B89F-6DD7881A18F1}" sibTransId="{D2FC858D-CCAF-420B-B248-466136BABF81}"/>
    <dgm:cxn modelId="{37B84665-69A3-4CC8-8097-2BF94034412A}" type="presOf" srcId="{739CFBB3-3C1E-4BF5-8219-2AEC98798648}" destId="{57B0D70F-5966-4856-925B-58A8E862DE42}" srcOrd="0" destOrd="0" presId="urn:microsoft.com/office/officeart/2005/8/layout/process4"/>
    <dgm:cxn modelId="{6C3C496F-55EA-4ECC-BDC5-6A1AD87A423E}" type="presOf" srcId="{F266B495-2043-44CD-A1A9-DFE0AA95D4A0}" destId="{EA5A241C-9DF5-4D94-9C87-99D42ACAAAD0}" srcOrd="0" destOrd="0" presId="urn:microsoft.com/office/officeart/2005/8/layout/process4"/>
    <dgm:cxn modelId="{41F95855-DEFE-4F13-9704-3B054F736D7A}" type="presOf" srcId="{92E18371-D577-492A-A2B8-11DDC9BEA6C8}" destId="{1B7175FC-26AE-4421-96A6-80BB90AFCADF}" srcOrd="0" destOrd="0" presId="urn:microsoft.com/office/officeart/2005/8/layout/process4"/>
    <dgm:cxn modelId="{DA55E056-B067-4104-A940-38B3423A3D1B}" type="presOf" srcId="{713FF0EB-62A1-468F-A26F-855278AAC4A5}" destId="{2BB5C989-727F-4E23-892C-AE3ECEB3576F}" srcOrd="1" destOrd="0" presId="urn:microsoft.com/office/officeart/2005/8/layout/process4"/>
    <dgm:cxn modelId="{3294F87E-DE48-4F33-8951-6E47A16FEF2E}" srcId="{047681E0-ACF4-4D7D-8A20-E148B8282DB6}" destId="{739CFBB3-3C1E-4BF5-8219-2AEC98798648}" srcOrd="0" destOrd="0" parTransId="{D371405B-6621-493A-A871-76DD49C777AE}" sibTransId="{B7C3C3AC-2FDD-4AD2-AE03-2102B7E7F580}"/>
    <dgm:cxn modelId="{D3587394-1C60-47B2-93E2-862D9D7B0468}" type="presOf" srcId="{713FF0EB-62A1-468F-A26F-855278AAC4A5}" destId="{6AEA0407-6296-4D1A-9283-CF7325286ECA}" srcOrd="0" destOrd="0" presId="urn:microsoft.com/office/officeart/2005/8/layout/process4"/>
    <dgm:cxn modelId="{C9AFD4A2-2D12-4F93-8C84-57C2D34A308C}" srcId="{739CFBB3-3C1E-4BF5-8219-2AEC98798648}" destId="{042EB275-A402-4A4E-8AC6-06CDC43A8F19}" srcOrd="0" destOrd="0" parTransId="{1B0214B9-6F04-4A78-B58A-1AF67BD68BB3}" sibTransId="{96A4C3B9-1540-4B51-93F0-7FEE38F37F45}"/>
    <dgm:cxn modelId="{0D7C45A6-9A2F-4719-A2D6-340C22CBB414}" type="presOf" srcId="{EA3B8402-2520-4935-ADAA-C1E6153A2A30}" destId="{E4662547-5354-431F-8F2F-9742F18D027B}" srcOrd="0" destOrd="0" presId="urn:microsoft.com/office/officeart/2005/8/layout/process4"/>
    <dgm:cxn modelId="{E54FE4A7-4137-412A-B8AA-FE1E23D0EA0C}" srcId="{713FF0EB-62A1-468F-A26F-855278AAC4A5}" destId="{317CE7AA-F17A-495A-A943-CABF2DE0809F}" srcOrd="1" destOrd="0" parTransId="{70F2B70A-122F-42C3-A3E0-2979D298FE3D}" sibTransId="{84EE3F4E-D9F5-4B7B-895C-20841776600C}"/>
    <dgm:cxn modelId="{360012AA-1D75-49AE-A553-7F5C826FA2DA}" srcId="{713FF0EB-62A1-468F-A26F-855278AAC4A5}" destId="{4AA1B6E2-F6D0-41C6-BDDC-5DDDA6CD6D29}" srcOrd="0" destOrd="0" parTransId="{74866DCB-664F-4F57-AEB0-2BD6C9000082}" sibTransId="{69437455-CE6E-47A8-9F09-6375455C9F54}"/>
    <dgm:cxn modelId="{38B263AA-3B7D-4769-981D-6E06A1847D64}" type="presOf" srcId="{317CE7AA-F17A-495A-A943-CABF2DE0809F}" destId="{3BA7C518-85CC-4AB9-B972-5C2DCEADDA8E}" srcOrd="0" destOrd="0" presId="urn:microsoft.com/office/officeart/2005/8/layout/process4"/>
    <dgm:cxn modelId="{F99945AF-5588-42C6-95B4-351C5F7FE628}" srcId="{047681E0-ACF4-4D7D-8A20-E148B8282DB6}" destId="{713FF0EB-62A1-468F-A26F-855278AAC4A5}" srcOrd="1" destOrd="0" parTransId="{9761AEAE-56ED-4FD4-A836-2329BAE7622F}" sibTransId="{0630697F-0AE2-4C80-8407-8054BCAA775A}"/>
    <dgm:cxn modelId="{31AFE8BB-31B4-484F-8197-AC1BBF310476}" type="presOf" srcId="{042EB275-A402-4A4E-8AC6-06CDC43A8F19}" destId="{1F6576BA-0623-4661-899E-6FCCB22EEA37}" srcOrd="0" destOrd="0" presId="urn:microsoft.com/office/officeart/2005/8/layout/process4"/>
    <dgm:cxn modelId="{4FD842CA-3848-42AA-9BEE-E0D64BB61919}" srcId="{F0669A3F-A873-4597-AE68-704BD98EDAEA}" destId="{F266B495-2043-44CD-A1A9-DFE0AA95D4A0}" srcOrd="0" destOrd="0" parTransId="{7170E86C-1C5D-42FF-8DC6-7E95D6D17245}" sibTransId="{CB89B2F5-47B0-4A81-B1C9-45F707719574}"/>
    <dgm:cxn modelId="{2A925CD6-B4E4-4282-9269-330CAE0B0BAD}" type="presOf" srcId="{F0669A3F-A873-4597-AE68-704BD98EDAEA}" destId="{5E4E8529-0684-41F7-84B0-A7ACC9F09215}" srcOrd="1" destOrd="0" presId="urn:microsoft.com/office/officeart/2005/8/layout/process4"/>
    <dgm:cxn modelId="{D6F6C6E6-DADD-41BC-B71D-CF9112741287}" type="presOf" srcId="{F0669A3F-A873-4597-AE68-704BD98EDAEA}" destId="{F228F177-D5F5-4199-AC26-C68148000443}" srcOrd="0" destOrd="0" presId="urn:microsoft.com/office/officeart/2005/8/layout/process4"/>
    <dgm:cxn modelId="{8BEC72FD-C734-4048-9B2B-F8DCA51F85B7}" type="presOf" srcId="{4AA1B6E2-F6D0-41C6-BDDC-5DDDA6CD6D29}" destId="{6427B388-6AE5-46EA-8B18-C3F2BB79E1CD}" srcOrd="0" destOrd="0" presId="urn:microsoft.com/office/officeart/2005/8/layout/process4"/>
    <dgm:cxn modelId="{8FF9FAD7-138F-4D74-ABBA-1ACEE91BD039}" type="presParOf" srcId="{E638FB56-DDDB-4C68-A059-16A1F183AAD1}" destId="{DD5A8B79-305F-4683-8BD3-E92F40019175}" srcOrd="0" destOrd="0" presId="urn:microsoft.com/office/officeart/2005/8/layout/process4"/>
    <dgm:cxn modelId="{377C5801-490A-415D-A9EB-2B132525DFBF}" type="presParOf" srcId="{DD5A8B79-305F-4683-8BD3-E92F40019175}" destId="{F228F177-D5F5-4199-AC26-C68148000443}" srcOrd="0" destOrd="0" presId="urn:microsoft.com/office/officeart/2005/8/layout/process4"/>
    <dgm:cxn modelId="{81D05381-605E-4D1B-A229-731CE8514F98}" type="presParOf" srcId="{DD5A8B79-305F-4683-8BD3-E92F40019175}" destId="{5E4E8529-0684-41F7-84B0-A7ACC9F09215}" srcOrd="1" destOrd="0" presId="urn:microsoft.com/office/officeart/2005/8/layout/process4"/>
    <dgm:cxn modelId="{F223F1B2-1003-4655-B929-2C82700784D1}" type="presParOf" srcId="{DD5A8B79-305F-4683-8BD3-E92F40019175}" destId="{87038985-A3D6-4E52-B7AC-B29BA2895E11}" srcOrd="2" destOrd="0" presId="urn:microsoft.com/office/officeart/2005/8/layout/process4"/>
    <dgm:cxn modelId="{5878E21E-C3A0-4E53-BB97-8AE355F1002D}" type="presParOf" srcId="{87038985-A3D6-4E52-B7AC-B29BA2895E11}" destId="{EA5A241C-9DF5-4D94-9C87-99D42ACAAAD0}" srcOrd="0" destOrd="0" presId="urn:microsoft.com/office/officeart/2005/8/layout/process4"/>
    <dgm:cxn modelId="{12797082-EEC9-43A2-910C-C7949A60B9F8}" type="presParOf" srcId="{87038985-A3D6-4E52-B7AC-B29BA2895E11}" destId="{1B7175FC-26AE-4421-96A6-80BB90AFCADF}" srcOrd="1" destOrd="0" presId="urn:microsoft.com/office/officeart/2005/8/layout/process4"/>
    <dgm:cxn modelId="{98B1CA57-3112-45BE-B0DD-20C1767F7B65}" type="presParOf" srcId="{E638FB56-DDDB-4C68-A059-16A1F183AAD1}" destId="{22BE9F01-8835-49A0-AFB8-89B9B3607218}" srcOrd="1" destOrd="0" presId="urn:microsoft.com/office/officeart/2005/8/layout/process4"/>
    <dgm:cxn modelId="{EDB8B7C2-4034-445E-BD60-DD63897159E1}" type="presParOf" srcId="{E638FB56-DDDB-4C68-A059-16A1F183AAD1}" destId="{79EF2787-F6C1-4E52-A5CB-B0C2FF720A34}" srcOrd="2" destOrd="0" presId="urn:microsoft.com/office/officeart/2005/8/layout/process4"/>
    <dgm:cxn modelId="{D5BCAADA-84A6-4652-8AF9-8A5784AB5601}" type="presParOf" srcId="{79EF2787-F6C1-4E52-A5CB-B0C2FF720A34}" destId="{6AEA0407-6296-4D1A-9283-CF7325286ECA}" srcOrd="0" destOrd="0" presId="urn:microsoft.com/office/officeart/2005/8/layout/process4"/>
    <dgm:cxn modelId="{D799C774-E7B9-419B-8447-46FF2EA169CE}" type="presParOf" srcId="{79EF2787-F6C1-4E52-A5CB-B0C2FF720A34}" destId="{2BB5C989-727F-4E23-892C-AE3ECEB3576F}" srcOrd="1" destOrd="0" presId="urn:microsoft.com/office/officeart/2005/8/layout/process4"/>
    <dgm:cxn modelId="{E59B43D5-696E-496B-95A8-DED213A11669}" type="presParOf" srcId="{79EF2787-F6C1-4E52-A5CB-B0C2FF720A34}" destId="{B5FFA609-206A-47B9-8BBF-CB40546D1326}" srcOrd="2" destOrd="0" presId="urn:microsoft.com/office/officeart/2005/8/layout/process4"/>
    <dgm:cxn modelId="{7C8B4D37-4A96-408E-A8BA-8F560B08115A}" type="presParOf" srcId="{B5FFA609-206A-47B9-8BBF-CB40546D1326}" destId="{6427B388-6AE5-46EA-8B18-C3F2BB79E1CD}" srcOrd="0" destOrd="0" presId="urn:microsoft.com/office/officeart/2005/8/layout/process4"/>
    <dgm:cxn modelId="{BBFD9A7C-BDA2-4FA2-93B6-4C15C47DD618}" type="presParOf" srcId="{B5FFA609-206A-47B9-8BBF-CB40546D1326}" destId="{3BA7C518-85CC-4AB9-B972-5C2DCEADDA8E}" srcOrd="1" destOrd="0" presId="urn:microsoft.com/office/officeart/2005/8/layout/process4"/>
    <dgm:cxn modelId="{6E5FA898-3490-4128-B9AB-308C092B32E9}" type="presParOf" srcId="{E638FB56-DDDB-4C68-A059-16A1F183AAD1}" destId="{B7B5F2B4-496D-4601-A778-0DAF225AD2F1}" srcOrd="3" destOrd="0" presId="urn:microsoft.com/office/officeart/2005/8/layout/process4"/>
    <dgm:cxn modelId="{B7C371D4-AFE5-4908-A5EB-882BD5C81668}" type="presParOf" srcId="{E638FB56-DDDB-4C68-A059-16A1F183AAD1}" destId="{CA8A510D-B138-422D-9C81-2BB80FF13837}" srcOrd="4" destOrd="0" presId="urn:microsoft.com/office/officeart/2005/8/layout/process4"/>
    <dgm:cxn modelId="{22DE3BD5-C5D6-40B1-9D39-E54A79BF9529}" type="presParOf" srcId="{CA8A510D-B138-422D-9C81-2BB80FF13837}" destId="{57B0D70F-5966-4856-925B-58A8E862DE42}" srcOrd="0" destOrd="0" presId="urn:microsoft.com/office/officeart/2005/8/layout/process4"/>
    <dgm:cxn modelId="{141F72E9-BCFB-405D-B0B1-FB01719BBB8A}" type="presParOf" srcId="{CA8A510D-B138-422D-9C81-2BB80FF13837}" destId="{DBC2821A-CC12-418B-9867-47A80626F044}" srcOrd="1" destOrd="0" presId="urn:microsoft.com/office/officeart/2005/8/layout/process4"/>
    <dgm:cxn modelId="{43697F93-EE7F-4842-84D4-B968719B67F9}" type="presParOf" srcId="{CA8A510D-B138-422D-9C81-2BB80FF13837}" destId="{46F31FDA-7888-4C4E-8DA5-77A3E9C7603A}" srcOrd="2" destOrd="0" presId="urn:microsoft.com/office/officeart/2005/8/layout/process4"/>
    <dgm:cxn modelId="{68720B67-A6D4-4D8B-86A1-8659A9F63CB6}" type="presParOf" srcId="{46F31FDA-7888-4C4E-8DA5-77A3E9C7603A}" destId="{1F6576BA-0623-4661-899E-6FCCB22EEA37}" srcOrd="0" destOrd="0" presId="urn:microsoft.com/office/officeart/2005/8/layout/process4"/>
    <dgm:cxn modelId="{4941B847-11FA-49F7-A3C5-E1AB4FDBD08C}" type="presParOf" srcId="{46F31FDA-7888-4C4E-8DA5-77A3E9C7603A}" destId="{E4662547-5354-431F-8F2F-9742F18D027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E8529-0684-41F7-84B0-A7ACC9F09215}">
      <dsp:nvSpPr>
        <dsp:cNvPr id="0" name=""/>
        <dsp:cNvSpPr/>
      </dsp:nvSpPr>
      <dsp:spPr>
        <a:xfrm>
          <a:off x="0" y="5012745"/>
          <a:ext cx="11940208" cy="16452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Part – 3 “It is better to…..”</a:t>
          </a:r>
        </a:p>
      </dsp:txBody>
      <dsp:txXfrm>
        <a:off x="0" y="5012745"/>
        <a:ext cx="11940208" cy="888459"/>
      </dsp:txXfrm>
    </dsp:sp>
    <dsp:sp modelId="{EA5A241C-9DF5-4D94-9C87-99D42ACAAAD0}">
      <dsp:nvSpPr>
        <dsp:cNvPr id="0" name=""/>
        <dsp:cNvSpPr/>
      </dsp:nvSpPr>
      <dsp:spPr>
        <a:xfrm>
          <a:off x="0" y="5868298"/>
          <a:ext cx="5970104" cy="7568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Trust		Contentment</a:t>
          </a:r>
        </a:p>
      </dsp:txBody>
      <dsp:txXfrm>
        <a:off x="0" y="5868298"/>
        <a:ext cx="5970104" cy="756835"/>
      </dsp:txXfrm>
    </dsp:sp>
    <dsp:sp modelId="{1B7175FC-26AE-4421-96A6-80BB90AFCADF}">
      <dsp:nvSpPr>
        <dsp:cNvPr id="0" name=""/>
        <dsp:cNvSpPr/>
      </dsp:nvSpPr>
      <dsp:spPr>
        <a:xfrm>
          <a:off x="5970104" y="5868298"/>
          <a:ext cx="5970104" cy="7568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Abounding Life</a:t>
          </a:r>
        </a:p>
      </dsp:txBody>
      <dsp:txXfrm>
        <a:off x="5970104" y="5868298"/>
        <a:ext cx="5970104" cy="756835"/>
      </dsp:txXfrm>
    </dsp:sp>
    <dsp:sp modelId="{2BB5C989-727F-4E23-892C-AE3ECEB3576F}">
      <dsp:nvSpPr>
        <dsp:cNvPr id="0" name=""/>
        <dsp:cNvSpPr/>
      </dsp:nvSpPr>
      <dsp:spPr>
        <a:xfrm rot="10800000">
          <a:off x="0" y="2506961"/>
          <a:ext cx="11940208" cy="253046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Part – 2 “Cheerful Giver”</a:t>
          </a:r>
        </a:p>
      </dsp:txBody>
      <dsp:txXfrm rot="-10800000">
        <a:off x="0" y="2506961"/>
        <a:ext cx="11940208" cy="888192"/>
      </dsp:txXfrm>
    </dsp:sp>
    <dsp:sp modelId="{6427B388-6AE5-46EA-8B18-C3F2BB79E1CD}">
      <dsp:nvSpPr>
        <dsp:cNvPr id="0" name=""/>
        <dsp:cNvSpPr/>
      </dsp:nvSpPr>
      <dsp:spPr>
        <a:xfrm>
          <a:off x="0" y="3395153"/>
          <a:ext cx="5970104" cy="7566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Able		Giver</a:t>
          </a:r>
        </a:p>
      </dsp:txBody>
      <dsp:txXfrm>
        <a:off x="0" y="3395153"/>
        <a:ext cx="5970104" cy="756608"/>
      </dsp:txXfrm>
    </dsp:sp>
    <dsp:sp modelId="{3BA7C518-85CC-4AB9-B972-5C2DCEADDA8E}">
      <dsp:nvSpPr>
        <dsp:cNvPr id="0" name=""/>
        <dsp:cNvSpPr/>
      </dsp:nvSpPr>
      <dsp:spPr>
        <a:xfrm>
          <a:off x="5970104" y="3395153"/>
          <a:ext cx="5970104" cy="7566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Love</a:t>
          </a:r>
        </a:p>
      </dsp:txBody>
      <dsp:txXfrm>
        <a:off x="5970104" y="3395153"/>
        <a:ext cx="5970104" cy="756608"/>
      </dsp:txXfrm>
    </dsp:sp>
    <dsp:sp modelId="{DBC2821A-CC12-418B-9867-47A80626F044}">
      <dsp:nvSpPr>
        <dsp:cNvPr id="0" name=""/>
        <dsp:cNvSpPr/>
      </dsp:nvSpPr>
      <dsp:spPr>
        <a:xfrm rot="10800000">
          <a:off x="0" y="1177"/>
          <a:ext cx="11940208" cy="253046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Living a Life of Generosity Part - 1</a:t>
          </a:r>
        </a:p>
      </dsp:txBody>
      <dsp:txXfrm rot="-10800000">
        <a:off x="0" y="1177"/>
        <a:ext cx="11940208" cy="888192"/>
      </dsp:txXfrm>
    </dsp:sp>
    <dsp:sp modelId="{1F6576BA-0623-4661-899E-6FCCB22EEA37}">
      <dsp:nvSpPr>
        <dsp:cNvPr id="0" name=""/>
        <dsp:cNvSpPr/>
      </dsp:nvSpPr>
      <dsp:spPr>
        <a:xfrm>
          <a:off x="0" y="889369"/>
          <a:ext cx="5970104" cy="7566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Type	</a:t>
          </a:r>
        </a:p>
      </dsp:txBody>
      <dsp:txXfrm>
        <a:off x="0" y="889369"/>
        <a:ext cx="5970104" cy="756608"/>
      </dsp:txXfrm>
    </dsp:sp>
    <dsp:sp modelId="{E4662547-5354-431F-8F2F-9742F18D027B}">
      <dsp:nvSpPr>
        <dsp:cNvPr id="0" name=""/>
        <dsp:cNvSpPr/>
      </dsp:nvSpPr>
      <dsp:spPr>
        <a:xfrm>
          <a:off x="5970104" y="889369"/>
          <a:ext cx="5970104" cy="75660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43180" rIns="241808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Tithe</a:t>
          </a:r>
        </a:p>
      </dsp:txBody>
      <dsp:txXfrm>
        <a:off x="5970104" y="889369"/>
        <a:ext cx="5970104" cy="756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3D760-0791-40B4-A48A-C442860D4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F6B957-217C-44CB-8E5E-7423E8FC5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6DFC7-5B5A-4242-845B-5FE2D4FF6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B51D-4DF4-4E44-AEC2-59213E245B8B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9BAD2-3677-4469-86AE-54912BC12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7C417-24FB-4D84-A1CC-30E8B2AB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FA90-8992-40C4-BA48-AF97E40E7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76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34EEE-6682-4590-8390-535C9FC40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4EED6A-E5D4-461A-AA19-749F52D8B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5622E-2BB2-42A8-83EE-4F3342BB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B51D-4DF4-4E44-AEC2-59213E245B8B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C924-ED65-4266-BD53-29945628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2339-99F6-47E1-BA71-B880A527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FA90-8992-40C4-BA48-AF97E40E7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0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8A8C9A-94D9-454A-96D1-01E8F4DF7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3FFB9-2189-47E1-8196-D7FBA7D7E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1A1CB-6E35-4DB6-B023-FF41E394B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B51D-4DF4-4E44-AEC2-59213E245B8B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7E51F-D675-4C3A-8665-3A2E61929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7F466-3F30-4C97-B5EB-4752A33EF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FA90-8992-40C4-BA48-AF97E40E7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1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F151E-E8FE-4074-BCF5-0B7B431DE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3717F-1C19-49E9-AC04-703E1C367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88C22-761E-4F4A-807A-D1ECFAA46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B51D-4DF4-4E44-AEC2-59213E245B8B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50EB9-EB7E-4640-8C02-0B12B33FD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94BEC-7811-426B-A2F4-03ABA0018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FA90-8992-40C4-BA48-AF97E40E7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8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D2AA3-F5A1-4B6B-896F-5D0CFADA6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64068-FF9B-4627-9880-1BEE9601E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1D1E0-AB89-4A31-8C44-D9A397C0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B51D-4DF4-4E44-AEC2-59213E245B8B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93838-257E-4692-9EB7-E129D43A4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4FE44-E467-4D3A-86D4-BAF5303BB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FA90-8992-40C4-BA48-AF97E40E7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04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12427-AABD-407B-83A4-7C166ED8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D31B4-7FC9-4E3A-B4E6-FAE805076C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59078B-28B9-4BA1-8A32-A018C0D60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C08C1-207A-4C84-8CE6-A0890F6D3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B51D-4DF4-4E44-AEC2-59213E245B8B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53934-8C91-4086-B27F-8C8EAFD2C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6EDB-F01C-4E95-8082-17BF93881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FA90-8992-40C4-BA48-AF97E40E7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7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46E4E-99B4-4E61-BC79-763F8042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11F81-724E-40AB-A6BF-3B52D15F8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4C0D05-31A2-4373-BE68-04CB531D7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309BDB-229C-43AF-B447-8AB43E00BC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416D5-9E6C-4A38-A633-AE013D9E70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22FB01-BE90-4C6F-B7E1-93CE44E7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B51D-4DF4-4E44-AEC2-59213E245B8B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19A9CD-2A9C-4B1A-B279-B46C5B0F2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59C49F-F433-4097-8A6A-5FEF75927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FA90-8992-40C4-BA48-AF97E40E7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909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52B2E-D80F-48DD-9BE6-DAFC01747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6FDB62-B9C6-41B0-966B-167902110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B51D-4DF4-4E44-AEC2-59213E245B8B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D521F-16EC-45A3-8679-C839AF1E4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97827E-6689-4B70-906A-D75604408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FA90-8992-40C4-BA48-AF97E40E7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64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460677-01A2-4ADD-8B89-0E4A45DC2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B51D-4DF4-4E44-AEC2-59213E245B8B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AE633-3E32-4EC9-B5FD-7476C9E56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3533E-CDBE-4B92-A34C-1FD5260C9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FA90-8992-40C4-BA48-AF97E40E7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9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C4E2F-93A4-41E2-95BD-621991DF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2EDB-EA82-44C6-B24B-8DFFA7BDF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D0B6F-B28C-4EE0-B965-82DB48ADC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6BCD6-2865-4F55-98B5-30037DA3E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B51D-4DF4-4E44-AEC2-59213E245B8B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29A68-6A7A-400F-8466-E4540B1A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01FE8-2698-452E-9420-71AB084AF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FA90-8992-40C4-BA48-AF97E40E7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4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F0ED6-E03E-4D29-BD1F-EAF26A386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EB6FF4-1299-422A-A018-40826FA9B4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4AA83-351F-4856-A676-59FB41B64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85DA9-C0D6-44DF-BA3D-5B08135B8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B51D-4DF4-4E44-AEC2-59213E245B8B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72FAD-8ACF-4350-9ABD-0BDCC3705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C3621-1484-465E-9DF5-93A7E72AF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FA90-8992-40C4-BA48-AF97E40E7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34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3D66ED-5034-4BAE-9AE5-FC721F2F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9C9CF-D921-4AAB-9CE9-079E09B01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436D1-0C87-4F81-892B-AE331C04B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2B51D-4DF4-4E44-AEC2-59213E245B8B}" type="datetimeFigureOut">
              <a:rPr lang="en-US" smtClean="0"/>
              <a:t>2/3/2019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BBB4B-D9DC-4F53-9BA1-645EFA10A5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A8DAB-A8E7-4BEC-AC84-EF6FD3FF6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FFA90-8992-40C4-BA48-AF97E40E72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6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57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5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18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37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5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1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5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4481C-E27B-45DE-B487-FB70570A1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105A6A-2572-4872-BF91-86BB51C82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631868"/>
              </p:ext>
            </p:extLst>
          </p:nvPr>
        </p:nvGraphicFramePr>
        <p:xfrm>
          <a:off x="132522" y="198782"/>
          <a:ext cx="11940208" cy="6659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264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868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22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57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73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1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45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0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31</Words>
  <Application>Microsoft Office PowerPoint</Application>
  <PresentationFormat>Widescreen</PresentationFormat>
  <Paragraphs>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is Better to…..</dc:title>
  <dc:creator>TJ</dc:creator>
  <cp:lastModifiedBy>TJ</cp:lastModifiedBy>
  <cp:revision>13</cp:revision>
  <dcterms:created xsi:type="dcterms:W3CDTF">2019-01-30T16:46:20Z</dcterms:created>
  <dcterms:modified xsi:type="dcterms:W3CDTF">2019-02-03T14:57:41Z</dcterms:modified>
</cp:coreProperties>
</file>