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3" r:id="rId6"/>
    <p:sldId id="260" r:id="rId7"/>
    <p:sldId id="262" r:id="rId8"/>
    <p:sldId id="264" r:id="rId9"/>
    <p:sldId id="261" r:id="rId10"/>
    <p:sldId id="265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90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5BF1FC-212C-4EBA-8EC9-4EC696AD2B4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A636DB2-793D-4218-91D3-68A3A846344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A9E198-CB0C-4509-986A-A63AAAB457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99877-8614-4423-BC47-589A26139D84}" type="datetimeFigureOut">
              <a:rPr lang="en-US" smtClean="0"/>
              <a:t>2/24/2019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1ABE7A-F2F2-41AA-9CFB-6F725E21FE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F53868-4B0B-43C8-931F-1CE3096E49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85E7D-F4B6-426D-BAAC-A228339C4D3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05791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BDDE4B-FE27-4334-B135-E11B859855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2450FE0-5A42-43DE-9AE6-1773A904771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C9B0D2-7FD2-4E96-9A0D-7A24D52D2D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99877-8614-4423-BC47-589A26139D84}" type="datetimeFigureOut">
              <a:rPr lang="en-US" smtClean="0"/>
              <a:t>2/24/2019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C73434-E206-4D25-A52E-468D0284C7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F059ECE-0877-4CD4-89FF-8C41318C12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85E7D-F4B6-426D-BAAC-A228339C4D3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03228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676996A-090B-4884-919E-66236418C4B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75E108A-2638-4B03-A036-C69DFC53481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D38681-A60D-404B-BD37-8F702E52CB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99877-8614-4423-BC47-589A26139D84}" type="datetimeFigureOut">
              <a:rPr lang="en-US" smtClean="0"/>
              <a:t>2/24/2019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BB2358-9D12-4897-9794-7D285C9205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73ABF0-ED51-4517-84C2-49B191D855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85E7D-F4B6-426D-BAAC-A228339C4D3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14621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1E1A75-0B76-4A27-A654-9B2FE1AD82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23F936-6B92-4CB3-A866-176B3995AE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4F3BCB-53C7-4C74-A2F1-29F73D5C82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99877-8614-4423-BC47-589A26139D84}" type="datetimeFigureOut">
              <a:rPr lang="en-US" smtClean="0"/>
              <a:t>2/24/2019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860AFE1-B72B-4B34-9834-3A3C50B0E7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E8D9C0-9069-4ACD-9732-8DBCADDDA4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85E7D-F4B6-426D-BAAC-A228339C4D3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49260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76EBCB-10BE-419E-BEF1-771C96D212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76AB21E-30CB-477A-B63D-BEEA6C0609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D67281-5336-4E55-8494-CB674CE34E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99877-8614-4423-BC47-589A26139D84}" type="datetimeFigureOut">
              <a:rPr lang="en-US" smtClean="0"/>
              <a:t>2/24/2019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A37B10-80C0-4A71-8A82-54742C5EB1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DB9E5B-68DD-4FA5-A1E8-1B268B18F1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85E7D-F4B6-426D-BAAC-A228339C4D3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71639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0D144B-D656-46DF-B97A-4156840F1F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B58D77-BCA8-4D7C-909F-9620FA89F9E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370574F-43EA-438B-8DD8-C15ACC6C469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45318D9-BC74-4DF2-AD26-45465050FA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99877-8614-4423-BC47-589A26139D84}" type="datetimeFigureOut">
              <a:rPr lang="en-US" smtClean="0"/>
              <a:t>2/24/2019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FF1A0FD-923C-41AD-82D8-0113E91DD6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4A22465-EAF7-4FAD-8F24-0AA2E1D9AC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85E7D-F4B6-426D-BAAC-A228339C4D3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65438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2E248A-DC9B-44E1-8429-3E0A3F3556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82EDDAB-DF90-4E71-BC7E-FA78BF4F3E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647DCEB-23FE-4B41-B0B1-0CE4E6E6B25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F9BE074-A1D5-4B0D-9EC0-E4DA6A95BBA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0EA109F-2A7A-4F86-8AD4-1635EF87546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AE0FAC5-E1FB-43F3-8D38-2B6C66D37D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99877-8614-4423-BC47-589A26139D84}" type="datetimeFigureOut">
              <a:rPr lang="en-US" smtClean="0"/>
              <a:t>2/24/2019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9B13AF4-0668-4690-A911-84FF75AF83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7B64DEF-A95B-4173-8E3F-B2D55D85CD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85E7D-F4B6-426D-BAAC-A228339C4D3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40154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85DCC5-C2C8-4060-9C9B-F8793814D8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74A5BCD-ED0E-4588-A7E1-17D487FD73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99877-8614-4423-BC47-589A26139D84}" type="datetimeFigureOut">
              <a:rPr lang="en-US" smtClean="0"/>
              <a:t>2/24/2019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8DFB430-AE6D-46BE-8F7E-6C5B543C86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3EBD999-F8F3-4A7F-A951-5C9824297A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85E7D-F4B6-426D-BAAC-A228339C4D3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31363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FABA4AE-6055-4CF5-9953-A53EF972E4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99877-8614-4423-BC47-589A26139D84}" type="datetimeFigureOut">
              <a:rPr lang="en-US" smtClean="0"/>
              <a:t>2/24/2019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A42CB99-FE37-4052-9121-183467C57A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034B974-3DA1-4F24-9D26-A475BA4799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85E7D-F4B6-426D-BAAC-A228339C4D3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76403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C35CB7-FC28-4BDD-A278-C5A98AE39D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914AAB-7625-432D-9536-88B4A1DEA8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BA1F6E6-EB72-4F98-BEC2-D88B9F53212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EE0A036-1A5D-4E78-8291-6C04F492D9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99877-8614-4423-BC47-589A26139D84}" type="datetimeFigureOut">
              <a:rPr lang="en-US" smtClean="0"/>
              <a:t>2/24/2019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C568D4E-DA98-4647-9FAA-142D0FA165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054A604-EC94-4160-8AE2-310B886FED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85E7D-F4B6-426D-BAAC-A228339C4D3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06761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228F3F-8812-4474-B2D5-E26EC46863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7A28398-8BA0-454D-99F0-EB9882A90D2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D4E4E20-3F65-4936-9887-80AAE8AE6D6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C609099-C7BE-459D-8C18-482DCF0174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99877-8614-4423-BC47-589A26139D84}" type="datetimeFigureOut">
              <a:rPr lang="en-US" smtClean="0"/>
              <a:t>2/24/2019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547196F-ECD5-4F7A-9022-C03C535891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1B8C06C-189A-4E66-920A-C49FB5CC4A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85E7D-F4B6-426D-BAAC-A228339C4D3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04913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F0D1779-8D3E-427E-9B11-485A56FB22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8D059E4-BED4-4DBC-BDB5-F7B908908B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D74548-5581-491D-928D-B4A12598861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199877-8614-4423-BC47-589A26139D84}" type="datetimeFigureOut">
              <a:rPr lang="en-US" smtClean="0"/>
              <a:t>2/24/2019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70D16C-8437-433C-9927-70C0435C9AB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54BD4C-6F09-4E02-AD94-80242D3F554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B85E7D-F4B6-426D-BAAC-A228339C4D3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5931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4E5386-7BA2-40B5-94F3-50D5D685931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God’s Answer </a:t>
            </a:r>
            <a:r>
              <a:rPr lang="en-US">
                <a:solidFill>
                  <a:schemeClr val="bg1"/>
                </a:solidFill>
              </a:rPr>
              <a:t>for Suffering</a:t>
            </a:r>
            <a:br>
              <a:rPr lang="en-US" dirty="0">
                <a:solidFill>
                  <a:schemeClr val="bg1"/>
                </a:solidFill>
              </a:rPr>
            </a:br>
            <a:r>
              <a:rPr lang="en-US" dirty="0">
                <a:solidFill>
                  <a:schemeClr val="bg1"/>
                </a:solidFill>
              </a:rPr>
              <a:t>Part 1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0689ED0-EC2A-4563-A8BC-1655D96A0E4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000" dirty="0">
                <a:solidFill>
                  <a:schemeClr val="bg1"/>
                </a:solidFill>
              </a:rPr>
              <a:t>Luke 23:34</a:t>
            </a:r>
          </a:p>
        </p:txBody>
      </p:sp>
    </p:spTree>
    <p:extLst>
      <p:ext uri="{BB962C8B-B14F-4D97-AF65-F5344CB8AC3E}">
        <p14:creationId xmlns:p14="http://schemas.microsoft.com/office/powerpoint/2010/main" val="1109843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221A8E-7DDF-4ECC-8C21-05B49E1709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1290CC-FB13-4DE3-A7C4-5F5ED7CCCC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>
                <a:solidFill>
                  <a:schemeClr val="bg1"/>
                </a:solidFill>
              </a:rPr>
              <a:t>Ephesians 4</a:t>
            </a:r>
            <a:r>
              <a:rPr lang="en-US" sz="4000" b="1" baseline="30000" dirty="0">
                <a:solidFill>
                  <a:schemeClr val="bg1"/>
                </a:solidFill>
              </a:rPr>
              <a:t>32 </a:t>
            </a:r>
            <a:r>
              <a:rPr lang="en-US" sz="4000" dirty="0">
                <a:solidFill>
                  <a:schemeClr val="bg1"/>
                </a:solidFill>
              </a:rPr>
              <a:t>And be ye kind one to another, tenderhearted, forgiving one another, even as God for Christ's sake hath forgiven you.</a:t>
            </a:r>
          </a:p>
        </p:txBody>
      </p:sp>
    </p:spTree>
    <p:extLst>
      <p:ext uri="{BB962C8B-B14F-4D97-AF65-F5344CB8AC3E}">
        <p14:creationId xmlns:p14="http://schemas.microsoft.com/office/powerpoint/2010/main" val="35035237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75978B-B33F-41BE-B0BB-637E2E451C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7321" y="106017"/>
            <a:ext cx="11502887" cy="2120348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The Cross teaches us that not only can Jesus teach us the why and how of suffering, but that we have a God who has suffered! 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D9D2B64E-98C4-43CA-B21D-8822AAD9EA5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722782" y="2167138"/>
            <a:ext cx="8971721" cy="46877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76607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FD0C05-135C-447E-AFC6-2B04C17135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14B882-5B23-4B98-AAF1-F6AE449753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400" dirty="0">
                <a:solidFill>
                  <a:schemeClr val="bg1"/>
                </a:solidFill>
              </a:rPr>
              <a:t>Luke 23:34 Then </a:t>
            </a:r>
            <a:r>
              <a:rPr lang="en-US" sz="4400" b="1" u="sng" dirty="0">
                <a:solidFill>
                  <a:schemeClr val="bg1"/>
                </a:solidFill>
              </a:rPr>
              <a:t>said Jesus</a:t>
            </a:r>
            <a:r>
              <a:rPr lang="en-US" sz="4400" dirty="0">
                <a:solidFill>
                  <a:schemeClr val="bg1"/>
                </a:solidFill>
              </a:rPr>
              <a:t>, Father forgive </a:t>
            </a:r>
            <a:r>
              <a:rPr lang="en-US" sz="4400" b="1" u="sng" dirty="0">
                <a:solidFill>
                  <a:schemeClr val="bg1"/>
                </a:solidFill>
              </a:rPr>
              <a:t>them</a:t>
            </a:r>
            <a:r>
              <a:rPr lang="en-US" sz="4400" dirty="0">
                <a:solidFill>
                  <a:schemeClr val="bg1"/>
                </a:solidFill>
              </a:rPr>
              <a:t>: for they know not what </a:t>
            </a:r>
            <a:r>
              <a:rPr lang="en-US" sz="4400" b="1" u="sng" dirty="0">
                <a:solidFill>
                  <a:schemeClr val="bg1"/>
                </a:solidFill>
              </a:rPr>
              <a:t>they</a:t>
            </a:r>
            <a:r>
              <a:rPr lang="en-US" sz="4400" dirty="0">
                <a:solidFill>
                  <a:schemeClr val="bg1"/>
                </a:solidFill>
              </a:rPr>
              <a:t> do. And they parted his raiment, and cast lots. </a:t>
            </a:r>
          </a:p>
        </p:txBody>
      </p:sp>
    </p:spTree>
    <p:extLst>
      <p:ext uri="{BB962C8B-B14F-4D97-AF65-F5344CB8AC3E}">
        <p14:creationId xmlns:p14="http://schemas.microsoft.com/office/powerpoint/2010/main" val="30061528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53AF94-487C-43C8-92FE-6DB1E1A8CE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Who are They?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068D4B-60AC-4A43-B258-B28CDA31A4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4000" dirty="0">
                <a:solidFill>
                  <a:schemeClr val="bg1"/>
                </a:solidFill>
              </a:rPr>
              <a:t>They Do</a:t>
            </a:r>
          </a:p>
          <a:p>
            <a:r>
              <a:rPr lang="en-US" sz="4000" dirty="0">
                <a:solidFill>
                  <a:schemeClr val="bg1"/>
                </a:solidFill>
              </a:rPr>
              <a:t>Know not</a:t>
            </a:r>
          </a:p>
          <a:p>
            <a:r>
              <a:rPr lang="en-US" sz="4000" dirty="0">
                <a:solidFill>
                  <a:schemeClr val="bg1"/>
                </a:solidFill>
              </a:rPr>
              <a:t>Romans 5</a:t>
            </a:r>
            <a:r>
              <a:rPr lang="en-US" b="1" baseline="30000" dirty="0">
                <a:solidFill>
                  <a:schemeClr val="bg1"/>
                </a:solidFill>
              </a:rPr>
              <a:t>6 </a:t>
            </a:r>
            <a:r>
              <a:rPr lang="en-US" sz="4000" b="1" dirty="0">
                <a:solidFill>
                  <a:schemeClr val="bg1"/>
                </a:solidFill>
              </a:rPr>
              <a:t>For when we were yet without strength, in due time Christ died for the ungodly.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24798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471D70-EBDC-4954-B8BB-EDCAE7B1A3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They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27DD17-9042-48CF-AF6E-F29D662C93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400" dirty="0">
                <a:solidFill>
                  <a:schemeClr val="bg1"/>
                </a:solidFill>
              </a:rPr>
              <a:t>“Before we can begin to see the cross as something done for us, we have to see it as something done by us.” – John Stott</a:t>
            </a:r>
          </a:p>
        </p:txBody>
      </p:sp>
    </p:spTree>
    <p:extLst>
      <p:ext uri="{BB962C8B-B14F-4D97-AF65-F5344CB8AC3E}">
        <p14:creationId xmlns:p14="http://schemas.microsoft.com/office/powerpoint/2010/main" val="18392229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17DD9E-168D-4867-A824-775B5300C5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Who is He?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3B4485-D094-4CB4-8786-569F1B6F15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686" y="1825625"/>
            <a:ext cx="11270114" cy="4351338"/>
          </a:xfrm>
        </p:spPr>
        <p:txBody>
          <a:bodyPr>
            <a:normAutofit/>
          </a:bodyPr>
          <a:lstStyle/>
          <a:p>
            <a:r>
              <a:rPr lang="en-US" sz="4000" dirty="0">
                <a:solidFill>
                  <a:schemeClr val="bg1"/>
                </a:solidFill>
              </a:rPr>
              <a:t>Pleads in Suffering</a:t>
            </a:r>
          </a:p>
          <a:p>
            <a:r>
              <a:rPr lang="en-US" sz="4000" dirty="0">
                <a:solidFill>
                  <a:schemeClr val="bg1"/>
                </a:solidFill>
              </a:rPr>
              <a:t>Pleads as a Son</a:t>
            </a:r>
          </a:p>
          <a:p>
            <a:r>
              <a:rPr lang="en-US" sz="4000" dirty="0">
                <a:solidFill>
                  <a:schemeClr val="bg1"/>
                </a:solidFill>
              </a:rPr>
              <a:t>Pleads as a Sacrifice</a:t>
            </a:r>
          </a:p>
          <a:p>
            <a:r>
              <a:rPr lang="en-US" sz="4000" dirty="0">
                <a:solidFill>
                  <a:schemeClr val="bg1"/>
                </a:solidFill>
              </a:rPr>
              <a:t>“Forgive” 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1521945-F231-4600-A6BC-74F733355DD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00426" y="365126"/>
            <a:ext cx="7407888" cy="63205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0608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76DCFB-E9D4-4876-928A-94A1FBB541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A4BA74-35CD-404A-80A0-0B57AF92A7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>
                <a:solidFill>
                  <a:schemeClr val="bg1"/>
                </a:solidFill>
              </a:rPr>
              <a:t>“The Pathway in dealing with our own suffering begins with forgiveness!”</a:t>
            </a:r>
          </a:p>
          <a:p>
            <a:endParaRPr lang="en-US" sz="4000" dirty="0">
              <a:solidFill>
                <a:schemeClr val="bg1"/>
              </a:solidFill>
            </a:endParaRPr>
          </a:p>
          <a:p>
            <a:endParaRPr lang="en-US" sz="4000" dirty="0">
              <a:solidFill>
                <a:schemeClr val="bg1"/>
              </a:solidFill>
            </a:endParaRPr>
          </a:p>
          <a:p>
            <a:r>
              <a:rPr lang="en-US" sz="4000" dirty="0">
                <a:solidFill>
                  <a:schemeClr val="bg1"/>
                </a:solidFill>
              </a:rPr>
              <a:t>“I can be forgiven!” </a:t>
            </a:r>
          </a:p>
        </p:txBody>
      </p:sp>
    </p:spTree>
    <p:extLst>
      <p:ext uri="{BB962C8B-B14F-4D97-AF65-F5344CB8AC3E}">
        <p14:creationId xmlns:p14="http://schemas.microsoft.com/office/powerpoint/2010/main" val="36490720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E87734-9E1D-4C30-8002-132D22180F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For Us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221BD2-E7C9-413C-8D1B-5FF373ED8C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>
                <a:solidFill>
                  <a:schemeClr val="bg1"/>
                </a:solidFill>
              </a:rPr>
              <a:t>Matthew 18</a:t>
            </a:r>
            <a:r>
              <a:rPr lang="en-US" sz="4000" b="1" baseline="30000" dirty="0">
                <a:solidFill>
                  <a:schemeClr val="bg1"/>
                </a:solidFill>
              </a:rPr>
              <a:t>35 </a:t>
            </a:r>
            <a:r>
              <a:rPr lang="en-US" sz="4000" dirty="0">
                <a:solidFill>
                  <a:schemeClr val="bg1"/>
                </a:solidFill>
              </a:rPr>
              <a:t>So likewise shall my heavenly Father do also unto you, if ye from your hearts forgive not every one his brother their trespasses.</a:t>
            </a:r>
          </a:p>
          <a:p>
            <a:r>
              <a:rPr lang="en-US" sz="4000" dirty="0">
                <a:solidFill>
                  <a:schemeClr val="bg1"/>
                </a:solidFill>
              </a:rPr>
              <a:t>“If we have become truly the children of God, then if God has forgiven us, we are to forgive!”</a:t>
            </a:r>
          </a:p>
        </p:txBody>
      </p:sp>
    </p:spTree>
    <p:extLst>
      <p:ext uri="{BB962C8B-B14F-4D97-AF65-F5344CB8AC3E}">
        <p14:creationId xmlns:p14="http://schemas.microsoft.com/office/powerpoint/2010/main" val="19413668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30E816-60C2-4040-9995-612B3A2B62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What about us?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A39940-F8D5-4F37-AFBB-4F51C75B3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5287" y="1431236"/>
            <a:ext cx="11966713" cy="5426764"/>
          </a:xfrm>
        </p:spPr>
        <p:txBody>
          <a:bodyPr>
            <a:normAutofit/>
          </a:bodyPr>
          <a:lstStyle/>
          <a:p>
            <a:r>
              <a:rPr lang="en-US" sz="4000" dirty="0">
                <a:solidFill>
                  <a:schemeClr val="bg1"/>
                </a:solidFill>
              </a:rPr>
              <a:t>Matthew 6</a:t>
            </a:r>
            <a:r>
              <a:rPr lang="en-US" sz="4000" b="1" baseline="30000" dirty="0">
                <a:solidFill>
                  <a:schemeClr val="bg1"/>
                </a:solidFill>
              </a:rPr>
              <a:t>14 </a:t>
            </a:r>
            <a:r>
              <a:rPr lang="en-US" sz="4000" dirty="0">
                <a:solidFill>
                  <a:schemeClr val="bg1"/>
                </a:solidFill>
              </a:rPr>
              <a:t>For if ye forgive men their trespasses, your heavenly Father will also forgive you:</a:t>
            </a:r>
          </a:p>
          <a:p>
            <a:r>
              <a:rPr lang="en-US" sz="4000" b="1" baseline="30000" dirty="0">
                <a:solidFill>
                  <a:schemeClr val="bg1"/>
                </a:solidFill>
              </a:rPr>
              <a:t>15 </a:t>
            </a:r>
            <a:r>
              <a:rPr lang="en-US" sz="4000" dirty="0">
                <a:solidFill>
                  <a:schemeClr val="bg1"/>
                </a:solidFill>
              </a:rPr>
              <a:t>But if ye forgive not men their trespasses, neither will your Father forgive your trespasses.</a:t>
            </a:r>
          </a:p>
          <a:p>
            <a:endParaRPr lang="en-US" sz="4000" dirty="0">
              <a:solidFill>
                <a:schemeClr val="bg1"/>
              </a:solidFill>
            </a:endParaRPr>
          </a:p>
          <a:p>
            <a:r>
              <a:rPr lang="en-US" sz="4000" dirty="0">
                <a:solidFill>
                  <a:schemeClr val="bg1"/>
                </a:solidFill>
              </a:rPr>
              <a:t>“You cannot get forgiveness from God, without also forgiving others. If you refuse to do your part, you cut yourself off from God’s part!”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84272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128</TotalTime>
  <Words>151</Words>
  <Application>Microsoft Office PowerPoint</Application>
  <PresentationFormat>Widescreen</PresentationFormat>
  <Paragraphs>28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God’s Answer for Suffering Part 1</vt:lpstr>
      <vt:lpstr>The Cross teaches us that not only can Jesus teach us the why and how of suffering, but that we have a God who has suffered! </vt:lpstr>
      <vt:lpstr>PowerPoint Presentation</vt:lpstr>
      <vt:lpstr>Who are They? </vt:lpstr>
      <vt:lpstr>They</vt:lpstr>
      <vt:lpstr>Who is He?</vt:lpstr>
      <vt:lpstr>PowerPoint Presentation</vt:lpstr>
      <vt:lpstr>For Us</vt:lpstr>
      <vt:lpstr>What about us? 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Gods Answer for sufferring</dc:title>
  <dc:creator>TJ</dc:creator>
  <cp:lastModifiedBy>TJ</cp:lastModifiedBy>
  <cp:revision>13</cp:revision>
  <dcterms:created xsi:type="dcterms:W3CDTF">2019-02-23T15:16:00Z</dcterms:created>
  <dcterms:modified xsi:type="dcterms:W3CDTF">2019-02-24T15:17:37Z</dcterms:modified>
</cp:coreProperties>
</file>