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F1FC-212C-4EBA-8EC9-4EC696AD2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36DB2-793D-4218-91D3-68A3A8463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E198-CB0C-4509-986A-A63AAAB4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ABE7A-F2F2-41AA-9CFB-6F725E21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53868-4B0B-43C8-931F-1CE3096E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7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DDE4B-FE27-4334-B135-E11B8598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50FE0-5A42-43DE-9AE6-1773A9047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9B0D2-7FD2-4E96-9A0D-7A24D52D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73434-E206-4D25-A52E-468D0284C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9ECE-0877-4CD4-89FF-8C41318C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2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76996A-090B-4884-919E-6623641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E108A-2638-4B03-A036-C69DFC534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38681-A60D-404B-BD37-8F702E52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B2358-9D12-4897-9794-7D285C92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ABF0-ED51-4517-84C2-49B191D8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E1A75-0B76-4A27-A654-9B2FE1AD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F936-6B92-4CB3-A866-176B399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3BCB-53C7-4C74-A2F1-29F73D5C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AFE1-B72B-4B34-9834-3A3C50B0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8D9C0-9069-4ACD-9732-8DBCADDD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2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EBCB-10BE-419E-BEF1-771C96D2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AB21E-30CB-477A-B63D-BEEA6C06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67281-5336-4E55-8494-CB674CE3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37B10-80C0-4A71-8A82-54742C5E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B9E5B-68DD-4FA5-A1E8-1B268B18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6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144B-D656-46DF-B97A-4156840F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58D77-BCA8-4D7C-909F-9620FA89F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0574F-43EA-438B-8DD8-C15ACC6C4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318D9-BC74-4DF2-AD26-45465050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1A0FD-923C-41AD-82D8-0113E91D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2465-EAF7-4FAD-8F24-0AA2E1D9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4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E248A-DC9B-44E1-8429-3E0A3F35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EDDAB-DF90-4E71-BC7E-FA78BF4F3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7DCEB-23FE-4B41-B0B1-0CE4E6E6B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BE074-A1D5-4B0D-9EC0-E4DA6A95B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A109F-2A7A-4F86-8AD4-1635EF875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E0FAC5-E1FB-43F3-8D38-2B6C66D3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B13AF4-0668-4690-A911-84FF75AF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64DEF-A95B-4173-8E3F-B2D55D85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DCC5-C2C8-4060-9C9B-F8793814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A5BCD-ED0E-4588-A7E1-17D487FD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FB430-AE6D-46BE-8F7E-6C5B543C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BD999-F8F3-4A7F-A951-5C982429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3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BA4AE-6055-4CF5-9953-A53EF972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42CB99-FE37-4052-9121-183467C5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4B974-3DA1-4F24-9D26-A475BA47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4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5CB7-FC28-4BDD-A278-C5A98AE3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4AAB-7625-432D-9536-88B4A1DEA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1F6E6-EB72-4F98-BEC2-D88B9F532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0A036-1A5D-4E78-8291-6C04F492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68D4E-DA98-4647-9FAA-142D0FA1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4A604-EC94-4160-8AE2-310B886F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8F3F-8812-4474-B2D5-E26EC468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28398-8BA0-454D-99F0-EB9882A90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E4E20-3F65-4936-9887-80AAE8AE6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09099-C7BE-459D-8C18-482DCF01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7196F-ECD5-4F7A-9022-C03C5358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8C06C-189A-4E66-920A-C49FB5CC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9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D1779-8D3E-427E-9B11-485A56FB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059E4-BED4-4DBC-BDB5-F7B90890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4548-5581-491D-928D-B4A125988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9877-8614-4423-BC47-589A26139D84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0D16C-8437-433C-9927-70C0435C9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BD4C-6F09-4E02-AD94-80242D3F5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5E7D-F4B6-426D-BAAC-A228339C4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3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5386-7BA2-40B5-94F3-50D5D6859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God’s Answer </a:t>
            </a:r>
            <a:r>
              <a:rPr lang="en-US">
                <a:solidFill>
                  <a:schemeClr val="bg1"/>
                </a:solidFill>
              </a:rPr>
              <a:t>for Suffering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89ED0-EC2A-4563-A8BC-1655D96A0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Luke 23:34</a:t>
            </a:r>
          </a:p>
        </p:txBody>
      </p:sp>
    </p:spTree>
    <p:extLst>
      <p:ext uri="{BB962C8B-B14F-4D97-AF65-F5344CB8AC3E}">
        <p14:creationId xmlns:p14="http://schemas.microsoft.com/office/powerpoint/2010/main" val="110984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1A8E-7DDF-4ECC-8C21-05B49E17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90CC-FB13-4DE3-A7C4-5F5ED7CC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Ephesians 4</a:t>
            </a:r>
            <a:r>
              <a:rPr lang="en-US" sz="4000" b="1" baseline="30000" dirty="0">
                <a:solidFill>
                  <a:schemeClr val="bg1"/>
                </a:solidFill>
              </a:rPr>
              <a:t>32 </a:t>
            </a:r>
            <a:r>
              <a:rPr lang="en-US" sz="4000" dirty="0">
                <a:solidFill>
                  <a:schemeClr val="bg1"/>
                </a:solidFill>
              </a:rPr>
              <a:t>And be ye kind one to another, tenderhearted, forgiving one another, even as God for Christ's sake hath forgiven you.</a:t>
            </a:r>
          </a:p>
        </p:txBody>
      </p:sp>
    </p:spTree>
    <p:extLst>
      <p:ext uri="{BB962C8B-B14F-4D97-AF65-F5344CB8AC3E}">
        <p14:creationId xmlns:p14="http://schemas.microsoft.com/office/powerpoint/2010/main" val="35035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978B-B33F-41BE-B0BB-637E2E45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106017"/>
            <a:ext cx="11502887" cy="21203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Cross teaches us that not only can Jesus teach us the why and how of suffering, but that we have a God who has suffered!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D2B64E-98C4-43CA-B21D-8822AAD9E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782" y="2167138"/>
            <a:ext cx="8971721" cy="468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6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D0C05-135C-447E-AFC6-2B04C171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4B882-5B23-4B98-AAF1-F6AE44975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Luke 23:34 Then </a:t>
            </a:r>
            <a:r>
              <a:rPr lang="en-US" sz="4400" b="1" u="sng" dirty="0">
                <a:solidFill>
                  <a:schemeClr val="bg1"/>
                </a:solidFill>
              </a:rPr>
              <a:t>said Jesus</a:t>
            </a:r>
            <a:r>
              <a:rPr lang="en-US" sz="4400" dirty="0">
                <a:solidFill>
                  <a:schemeClr val="bg1"/>
                </a:solidFill>
              </a:rPr>
              <a:t>, Father forgive </a:t>
            </a:r>
            <a:r>
              <a:rPr lang="en-US" sz="4400" b="1" u="sng" dirty="0">
                <a:solidFill>
                  <a:schemeClr val="bg1"/>
                </a:solidFill>
              </a:rPr>
              <a:t>them</a:t>
            </a:r>
            <a:r>
              <a:rPr lang="en-US" sz="4400" dirty="0">
                <a:solidFill>
                  <a:schemeClr val="bg1"/>
                </a:solidFill>
              </a:rPr>
              <a:t>: for they know not what </a:t>
            </a:r>
            <a:r>
              <a:rPr lang="en-US" sz="4400" b="1" u="sng" dirty="0">
                <a:solidFill>
                  <a:schemeClr val="bg1"/>
                </a:solidFill>
              </a:rPr>
              <a:t>they</a:t>
            </a:r>
            <a:r>
              <a:rPr lang="en-US" sz="4400" dirty="0">
                <a:solidFill>
                  <a:schemeClr val="bg1"/>
                </a:solidFill>
              </a:rPr>
              <a:t> do. And they parted his raiment, and cast lots. </a:t>
            </a:r>
          </a:p>
        </p:txBody>
      </p:sp>
    </p:spTree>
    <p:extLst>
      <p:ext uri="{BB962C8B-B14F-4D97-AF65-F5344CB8AC3E}">
        <p14:creationId xmlns:p14="http://schemas.microsoft.com/office/powerpoint/2010/main" val="300615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AF94-487C-43C8-92FE-6DB1E1A8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are They?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68D4B-60AC-4A43-B258-B28CDA31A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They Do</a:t>
            </a:r>
          </a:p>
          <a:p>
            <a:r>
              <a:rPr lang="en-US" sz="4000" dirty="0">
                <a:solidFill>
                  <a:schemeClr val="bg1"/>
                </a:solidFill>
              </a:rPr>
              <a:t>Know not</a:t>
            </a:r>
          </a:p>
          <a:p>
            <a:r>
              <a:rPr lang="en-US" sz="4000" dirty="0">
                <a:solidFill>
                  <a:schemeClr val="bg1"/>
                </a:solidFill>
              </a:rPr>
              <a:t>Romans 5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sz="4000" b="1" dirty="0">
                <a:solidFill>
                  <a:schemeClr val="bg1"/>
                </a:solidFill>
              </a:rPr>
              <a:t>For when we were yet without strength, in due time Christ died for the ungodly.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1D70-EBDC-4954-B8BB-EDCAE7B1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7DD17-9042-48CF-AF6E-F29D662C9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“Before we can begin to see the cross as something done for us, we have to see it as something done by us.” – John Stott</a:t>
            </a:r>
          </a:p>
        </p:txBody>
      </p:sp>
    </p:spTree>
    <p:extLst>
      <p:ext uri="{BB962C8B-B14F-4D97-AF65-F5344CB8AC3E}">
        <p14:creationId xmlns:p14="http://schemas.microsoft.com/office/powerpoint/2010/main" val="183922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7DD9E-168D-4867-A824-775B5300C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is 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4485-D094-4CB4-8786-569F1B6F1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86" y="1825625"/>
            <a:ext cx="11270114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Pleads in Suffering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Pleads as a Son</a:t>
            </a:r>
          </a:p>
          <a:p>
            <a:r>
              <a:rPr lang="en-US" sz="4000" dirty="0">
                <a:solidFill>
                  <a:schemeClr val="bg1"/>
                </a:solidFill>
              </a:rPr>
              <a:t>Pleads as a Sacrifice</a:t>
            </a:r>
          </a:p>
          <a:p>
            <a:r>
              <a:rPr lang="en-US" sz="4000" dirty="0">
                <a:solidFill>
                  <a:schemeClr val="bg1"/>
                </a:solidFill>
              </a:rPr>
              <a:t>“Forgive”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521945-F231-4600-A6BC-74F733355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426" y="365126"/>
            <a:ext cx="7407888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DCFB-E9D4-4876-928A-94A1FBB54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BA74-35CD-404A-80A0-0B57AF92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“The Pathway in dealing with our own suffering begins with forgiveness!”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“I can be forgiven!” </a:t>
            </a:r>
          </a:p>
        </p:txBody>
      </p:sp>
    </p:spTree>
    <p:extLst>
      <p:ext uri="{BB962C8B-B14F-4D97-AF65-F5344CB8AC3E}">
        <p14:creationId xmlns:p14="http://schemas.microsoft.com/office/powerpoint/2010/main" val="364907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87734-9E1D-4C30-8002-132D2218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1BD2-E7C9-413C-8D1B-5FF373ED8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Matthew 18</a:t>
            </a:r>
            <a:r>
              <a:rPr lang="en-US" sz="4000" b="1" baseline="30000" dirty="0">
                <a:solidFill>
                  <a:schemeClr val="bg1"/>
                </a:solidFill>
              </a:rPr>
              <a:t>35 </a:t>
            </a:r>
            <a:r>
              <a:rPr lang="en-US" sz="4000" dirty="0">
                <a:solidFill>
                  <a:schemeClr val="bg1"/>
                </a:solidFill>
              </a:rPr>
              <a:t>So likewise shall my heavenly Father do also unto you, if ye from your hearts forgive not every one his brother their trespasses.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“If we have become truly the children of God, then if God has forgiven us, we are to forgive!”</a:t>
            </a:r>
          </a:p>
        </p:txBody>
      </p:sp>
    </p:spTree>
    <p:extLst>
      <p:ext uri="{BB962C8B-B14F-4D97-AF65-F5344CB8AC3E}">
        <p14:creationId xmlns:p14="http://schemas.microsoft.com/office/powerpoint/2010/main" val="194136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0E816-60C2-4040-9995-612B3A2B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about 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39940-F8D5-4F37-AFBB-4F51C75B3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431236"/>
            <a:ext cx="11966713" cy="54267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Matthew 6</a:t>
            </a:r>
            <a:r>
              <a:rPr lang="en-US" sz="4000" b="1" baseline="30000" dirty="0">
                <a:solidFill>
                  <a:schemeClr val="bg1"/>
                </a:solidFill>
              </a:rPr>
              <a:t>14 </a:t>
            </a:r>
            <a:r>
              <a:rPr lang="en-US" sz="4000" dirty="0">
                <a:solidFill>
                  <a:schemeClr val="bg1"/>
                </a:solidFill>
              </a:rPr>
              <a:t>For if ye forgive men their trespasses, your heavenly Father will also forgive you:</a:t>
            </a:r>
          </a:p>
          <a:p>
            <a:r>
              <a:rPr lang="en-US" sz="4000" b="1" baseline="30000" dirty="0">
                <a:solidFill>
                  <a:schemeClr val="bg1"/>
                </a:solidFill>
              </a:rPr>
              <a:t>15 </a:t>
            </a:r>
            <a:r>
              <a:rPr lang="en-US" sz="4000" dirty="0">
                <a:solidFill>
                  <a:schemeClr val="bg1"/>
                </a:solidFill>
              </a:rPr>
              <a:t>But if ye forgive not men their trespasses, neither will your Father forgive your trespasses.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“You cannot get forgiveness from God, without also forgiving others. If you refuse to do your part, you cut yourself off from God’s part!”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151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God’s Answer for Suffering Part 1</vt:lpstr>
      <vt:lpstr>The Cross teaches us that not only can Jesus teach us the why and how of suffering, but that we have a God who has suffered! </vt:lpstr>
      <vt:lpstr>PowerPoint Presentation</vt:lpstr>
      <vt:lpstr>Who are They? </vt:lpstr>
      <vt:lpstr>They</vt:lpstr>
      <vt:lpstr>Who is He?</vt:lpstr>
      <vt:lpstr>PowerPoint Presentation</vt:lpstr>
      <vt:lpstr>For Us</vt:lpstr>
      <vt:lpstr>What about us?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Answer for sufferring</dc:title>
  <dc:creator>TJ</dc:creator>
  <cp:lastModifiedBy>TJ</cp:lastModifiedBy>
  <cp:revision>13</cp:revision>
  <dcterms:created xsi:type="dcterms:W3CDTF">2019-02-23T15:16:00Z</dcterms:created>
  <dcterms:modified xsi:type="dcterms:W3CDTF">2019-02-24T15:17:37Z</dcterms:modified>
</cp:coreProperties>
</file>