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BB78-F61D-4540-AD17-3C0B6B9EF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8F02F-C013-4BB2-A392-D2D26200F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EDBC-F69E-47C7-B264-55BA706A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153AC-826F-4FF0-9AE2-6D2FF5C8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685BA-16D2-45FE-BB9B-EC17731FF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0EF3-F894-43E3-A120-CF4F63C6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9E84A-B666-40E5-8C18-67F133645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AE46A-37DE-4DFB-83FB-04F52196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148A6-F055-42A6-952C-5287588C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940E0-A2C8-48E1-9455-0A482422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9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012DE5-F07F-4518-9DE5-0598CC123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47E76-3E7B-44B1-8457-CD3FD51FE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4A35-2806-4132-B9E9-5383A7F3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445F0-93A9-47F6-B474-5B71203C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D8D8D-C702-4AFC-A5FD-86D58A28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5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6834D-F9BA-4644-A748-A7453084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7A89D-AB1B-4D1B-88FF-059450C6E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27BE5-BF7A-4354-A2CA-B2199056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EC627-1C29-41E2-89AA-A2965A54B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264D7-295C-43B2-91C5-25870664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1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3C1C9-AEC0-4293-9CC9-5FAF7CEBA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673FB-35F0-4860-96BA-81D462406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4A05D-0785-46CA-BE27-CD63BE74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D1159-B1F7-4051-94B1-980E6D1D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5E2C-7029-484C-9F83-D25EC95A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5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1BE7-4459-45DB-8FF3-36FA1492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DED3-7772-4647-BD9E-229726646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892FD-4F06-40DF-97EF-C027EF29A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AA81A-62C0-4BFF-8C6B-30E2B759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363DB-4D9B-407B-99B6-7C1DFA39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2410F-DFAB-4198-95C0-2A8718CF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4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0BA32-76BF-48A7-A2FD-6ED3C81A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516DF-49A9-45D1-9FA4-F167E8EE7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5C90D-0F52-402C-B37B-F8F35333A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5813B-3174-46CC-95B4-D5441AC81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6ED48A-BD62-43B2-A15A-D483B59D8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119F53-25BF-4E5E-8A75-B483E465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244CE-C15B-41C6-9617-34916D29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647D59-A0E2-4322-902E-EFB8574D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4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A8511-9AAF-4A44-8738-41AA7E263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01977-5120-496D-82E4-788F9CF99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98960-6298-45A4-9B91-0EF29BC03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DACAF-100A-4837-8741-F10159B5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4A465-B685-4FA8-B510-68D51F65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1634B-D933-4381-B2E9-8C5E56FB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AD449D-A8CE-4F10-B83F-DF570F4B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1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DD76-707E-4D41-AA03-2C78FADD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E4C78-7E7A-4682-B1BD-F1AD43E26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B2A2C-726E-454F-B0FA-1D5608EE0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767DF-B60A-4282-8B82-8CE50DE1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D0B10-5DDE-45FC-96D8-A6736730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24A28-F23C-45AC-B453-102A1911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9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DF81-41D8-4498-B72C-D4CE3F19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FDFC3-21D8-4114-97CB-635B458EE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E9111-CC21-4959-9FEB-B54ECD9EE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A4040-8260-44EC-9B64-B0DCBD66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4C2E9-D5AE-4942-8F1E-D872E1D1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38E61-96E3-4005-8A5B-AB0B7589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8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4967A5-052D-4E50-A929-E74ACA45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23CF1-94BD-4E96-A042-3029A66B1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CE49-5322-4B6E-B442-3E5AE9BEF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02508-418D-4AB8-8155-448B1F8074A9}" type="datetimeFigureOut">
              <a:rPr lang="en-US" smtClean="0"/>
              <a:t>3/16/2019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04EA8-E26F-4ED9-8D0F-07BA25E54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54885-987D-4EA5-92BD-7017BD6EE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0D714-C226-40D4-84AC-1693E520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99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B3C07-5190-4B26-B4E3-EF6731386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God’s Answer to Suffering</a:t>
            </a:r>
            <a:br>
              <a:rPr lang="en-US" dirty="0"/>
            </a:br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D41BD-3454-482B-8A10-498EA3F186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John 19: 26 - 27</a:t>
            </a:r>
          </a:p>
        </p:txBody>
      </p:sp>
    </p:spTree>
    <p:extLst>
      <p:ext uri="{BB962C8B-B14F-4D97-AF65-F5344CB8AC3E}">
        <p14:creationId xmlns:p14="http://schemas.microsoft.com/office/powerpoint/2010/main" val="401372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9221-108E-41CC-872D-02E73A25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God to do with my suffering?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64124-5876-4BE0-BC3B-30113854B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825625"/>
            <a:ext cx="11873948" cy="4351338"/>
          </a:xfrm>
        </p:spPr>
        <p:txBody>
          <a:bodyPr>
            <a:normAutofit/>
          </a:bodyPr>
          <a:lstStyle/>
          <a:p>
            <a:r>
              <a:rPr lang="en-US" sz="4400" dirty="0"/>
              <a:t>“A sickbed often teaches more than a sermon” – Thomas Watson</a:t>
            </a:r>
          </a:p>
          <a:p>
            <a:r>
              <a:rPr lang="en-US" sz="4400" dirty="0"/>
              <a:t>“Smooth seas do not make skillful Sailors!” – African Proverb</a:t>
            </a:r>
          </a:p>
        </p:txBody>
      </p:sp>
    </p:spTree>
    <p:extLst>
      <p:ext uri="{BB962C8B-B14F-4D97-AF65-F5344CB8AC3E}">
        <p14:creationId xmlns:p14="http://schemas.microsoft.com/office/powerpoint/2010/main" val="169136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8792-9706-45E5-B37E-6E410A9C3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/>
          <a:lstStyle/>
          <a:p>
            <a:r>
              <a:rPr lang="en-US" dirty="0"/>
              <a:t>What is God’s Answer to our suffering?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817E5-5361-4FF7-9683-A6748A77D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14"/>
            <a:ext cx="10515600" cy="4878249"/>
          </a:xfrm>
        </p:spPr>
        <p:txBody>
          <a:bodyPr>
            <a:normAutofit/>
          </a:bodyPr>
          <a:lstStyle/>
          <a:p>
            <a:r>
              <a:rPr lang="en-US" sz="4000" dirty="0"/>
              <a:t>We have a God that not only knows and explains suffering, but we have a God who has suffered!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04C387-C29D-420D-8764-7D3F89D06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757" y="2638218"/>
            <a:ext cx="8214485" cy="409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D5042-FCE1-4790-8A02-A94AB52F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373E-7C97-420F-94E0-D6519F58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225287"/>
            <a:ext cx="11701670" cy="6520070"/>
          </a:xfrm>
        </p:spPr>
        <p:txBody>
          <a:bodyPr/>
          <a:lstStyle/>
          <a:p>
            <a:r>
              <a:rPr lang="en-US" sz="4400" b="1" baseline="30000" dirty="0"/>
              <a:t>John 19:25 </a:t>
            </a:r>
            <a:r>
              <a:rPr lang="en-US" sz="4400" dirty="0"/>
              <a:t>Now there stood by the cross of Jesus his mother, and his mother's sister, Mary the wife of Cleophas, and Mary Magdalene.</a:t>
            </a:r>
          </a:p>
          <a:p>
            <a:r>
              <a:rPr lang="en-US" sz="4400" b="1" baseline="30000" dirty="0"/>
              <a:t>26 </a:t>
            </a:r>
            <a:r>
              <a:rPr lang="en-US" sz="4400" dirty="0"/>
              <a:t>When Jesus therefore saw his mother, and the disciple standing by, whom he loved, he saith unto his mother, Woman, behold thy son!</a:t>
            </a:r>
          </a:p>
          <a:p>
            <a:r>
              <a:rPr lang="en-US" sz="4400" b="1" baseline="30000" dirty="0"/>
              <a:t>27 </a:t>
            </a:r>
            <a:r>
              <a:rPr lang="en-US" sz="4400" dirty="0"/>
              <a:t>Then saith he to the disciple, Behold thy mother! And from that hour that disciple took her unto his own home.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4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AF01D-C9F0-4D6F-82BE-882D54DC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Learn to Serve </a:t>
            </a:r>
            <a:r>
              <a:rPr lang="en-US" dirty="0"/>
              <a:t>in 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5E4BC-C8B1-45F6-9A99-F25F41541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5624"/>
            <a:ext cx="12192000" cy="5032375"/>
          </a:xfrm>
        </p:spPr>
        <p:txBody>
          <a:bodyPr>
            <a:normAutofit/>
          </a:bodyPr>
          <a:lstStyle/>
          <a:p>
            <a:r>
              <a:rPr lang="en-US" sz="4400" dirty="0"/>
              <a:t>Joseph lived his life to serve the life of others!</a:t>
            </a:r>
          </a:p>
          <a:p>
            <a:r>
              <a:rPr lang="en-US" sz="4400" b="1" dirty="0"/>
              <a:t>Gods Favor </a:t>
            </a:r>
            <a:endParaRPr lang="en-US" sz="4400" dirty="0"/>
          </a:p>
          <a:p>
            <a:r>
              <a:rPr lang="en-US" sz="4400" dirty="0"/>
              <a:t>“If Joseph would have never been Egypt’s prisoner, he would have never been Egypt’s governor! The Iron chains about his feet ushered in Golden chains about his neck!” </a:t>
            </a:r>
          </a:p>
        </p:txBody>
      </p:sp>
    </p:spTree>
    <p:extLst>
      <p:ext uri="{BB962C8B-B14F-4D97-AF65-F5344CB8AC3E}">
        <p14:creationId xmlns:p14="http://schemas.microsoft.com/office/powerpoint/2010/main" val="59884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4E33E-21FE-4BB8-9755-6CF500EA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Learn to Serve </a:t>
            </a:r>
            <a:r>
              <a:rPr lang="en-US" dirty="0"/>
              <a:t>in 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8119B-AB1D-436E-B21B-2C16C80BE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391478"/>
            <a:ext cx="11102009" cy="4785485"/>
          </a:xfrm>
        </p:spPr>
        <p:txBody>
          <a:bodyPr>
            <a:noAutofit/>
          </a:bodyPr>
          <a:lstStyle/>
          <a:p>
            <a:r>
              <a:rPr lang="en-US" sz="4400" dirty="0"/>
              <a:t>Jesus our Example</a:t>
            </a:r>
          </a:p>
          <a:p>
            <a:r>
              <a:rPr lang="en-US" sz="4400" dirty="0"/>
              <a:t>Jesus with the bread</a:t>
            </a:r>
          </a:p>
          <a:p>
            <a:r>
              <a:rPr lang="en-US" sz="4400" dirty="0"/>
              <a:t>Jesus with the towel</a:t>
            </a:r>
          </a:p>
          <a:p>
            <a:r>
              <a:rPr lang="en-US" sz="4400" dirty="0"/>
              <a:t>Jesus with his mother!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“God help me to learn to Serve in my Suffering!”</a:t>
            </a:r>
          </a:p>
        </p:txBody>
      </p:sp>
    </p:spTree>
    <p:extLst>
      <p:ext uri="{BB962C8B-B14F-4D97-AF65-F5344CB8AC3E}">
        <p14:creationId xmlns:p14="http://schemas.microsoft.com/office/powerpoint/2010/main" val="301672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66F3-DCEF-470F-8716-EA25211E8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Learn to Lean </a:t>
            </a:r>
            <a:r>
              <a:rPr lang="en-US" b="1" dirty="0"/>
              <a:t>on my Tribes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3B8D-6860-4009-8737-28CF595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825625"/>
            <a:ext cx="11648661" cy="4351338"/>
          </a:xfrm>
        </p:spPr>
        <p:txBody>
          <a:bodyPr/>
          <a:lstStyle/>
          <a:p>
            <a:r>
              <a:rPr lang="en-US" sz="4000" dirty="0"/>
              <a:t>“People Need People!”</a:t>
            </a:r>
          </a:p>
          <a:p>
            <a:r>
              <a:rPr lang="en-US" sz="4000" dirty="0"/>
              <a:t>“Everybody needs a circle, You need a tribe.”</a:t>
            </a:r>
          </a:p>
          <a:p>
            <a:r>
              <a:rPr lang="en-US" sz="4000" dirty="0"/>
              <a:t>“Call it a clan, call it a network, call it a tribe, call it a family; whatever you call it, whoever you are, you need one!” – Jane Howard</a:t>
            </a:r>
            <a:endParaRPr lang="en-US" sz="4000" b="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0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7851-ED5C-4FC8-B1BE-DCB4F71F7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Learn to Lean </a:t>
            </a:r>
            <a:r>
              <a:rPr lang="en-US" b="1" dirty="0"/>
              <a:t>on Tribes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9E547-8D75-4950-898C-89CCA195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825625"/>
            <a:ext cx="11781182" cy="4351338"/>
          </a:xfrm>
        </p:spPr>
        <p:txBody>
          <a:bodyPr>
            <a:normAutofit/>
          </a:bodyPr>
          <a:lstStyle/>
          <a:p>
            <a:r>
              <a:rPr lang="en-US" sz="4000" dirty="0"/>
              <a:t>Jesus shows the priority of two main tribes: Family and Church!</a:t>
            </a:r>
          </a:p>
          <a:p>
            <a:r>
              <a:rPr lang="en-US" sz="4000" dirty="0"/>
              <a:t>“We need Family and We need Church!”</a:t>
            </a:r>
          </a:p>
          <a:p>
            <a:r>
              <a:rPr lang="en-US" sz="4000" dirty="0"/>
              <a:t>“Friendships made at the foot of the Cross are the truest and best where death will never destroy them!”</a:t>
            </a:r>
          </a:p>
        </p:txBody>
      </p:sp>
    </p:spTree>
    <p:extLst>
      <p:ext uri="{BB962C8B-B14F-4D97-AF65-F5344CB8AC3E}">
        <p14:creationId xmlns:p14="http://schemas.microsoft.com/office/powerpoint/2010/main" val="302812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6AD9-1AC6-4406-A37D-811F39EF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en-US" b="1" i="1" u="sng" dirty="0"/>
              <a:t>Learn to Find Comfort </a:t>
            </a:r>
            <a:r>
              <a:rPr lang="en-US" b="1" dirty="0"/>
              <a:t>in our 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96E43-3B00-481F-A61D-44BCCC3A1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825625"/>
            <a:ext cx="11595652" cy="4351338"/>
          </a:xfrm>
        </p:spPr>
        <p:txBody>
          <a:bodyPr>
            <a:normAutofit/>
          </a:bodyPr>
          <a:lstStyle/>
          <a:p>
            <a:r>
              <a:rPr lang="en-US" sz="4800" dirty="0"/>
              <a:t>They had the courage to come to the cross!</a:t>
            </a:r>
          </a:p>
          <a:p>
            <a:r>
              <a:rPr lang="en-US" sz="4800" dirty="0"/>
              <a:t>Do you love him in all seasons?</a:t>
            </a:r>
          </a:p>
          <a:p>
            <a:r>
              <a:rPr lang="en-US" sz="4800" dirty="0"/>
              <a:t>They found comfort at the cross!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995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297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God’s Answer to Suffering Part 3</vt:lpstr>
      <vt:lpstr>What is God to do with my suffering? </vt:lpstr>
      <vt:lpstr>What is God’s Answer to our suffering?</vt:lpstr>
      <vt:lpstr>PowerPoint Presentation</vt:lpstr>
      <vt:lpstr>Learn to Serve in Suffering</vt:lpstr>
      <vt:lpstr>Learn to Serve in Suffering</vt:lpstr>
      <vt:lpstr>Learn to Lean on my Tribes </vt:lpstr>
      <vt:lpstr>Learn to Lean on Tribes</vt:lpstr>
      <vt:lpstr>Learn to Find Comfort in our Suffering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Answer to Suffering Part 3</dc:title>
  <dc:creator>TJ</dc:creator>
  <cp:lastModifiedBy>TJ</cp:lastModifiedBy>
  <cp:revision>9</cp:revision>
  <dcterms:created xsi:type="dcterms:W3CDTF">2019-03-14T23:15:30Z</dcterms:created>
  <dcterms:modified xsi:type="dcterms:W3CDTF">2019-03-16T18:14:56Z</dcterms:modified>
</cp:coreProperties>
</file>