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19E4-42F6-492E-A2E5-B34265991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A0EB5-E817-4344-93FD-8389408F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389AE-EB35-40E1-9E26-BB7D6610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E321B-9C56-4F63-A9F5-0CFD1C76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2E69B-4A39-40E7-8EEF-723C2637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1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6619-0ACE-4385-9897-2E2C94A4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035DC-A74C-466E-8811-C29BF2B33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17F7-A98C-46B3-A805-9DDD52AE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30A-4C5E-459D-B0E9-AF2E9AF5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59BD2-5ABF-43E2-8002-878DAC0F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8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DEAE1-6E11-46F0-B5FC-B05543465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33047-D05A-499D-A9A0-9AB6FBBD7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B489A-AAE8-4127-9821-10864F5F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AB4D-D877-4EE1-BE86-B8727534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73E63-DC00-46B3-B62F-47710404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4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AC87-597E-4A75-81B4-63743DE6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F890E-23FC-4549-81BB-2FB8C430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5FF2-C4AF-4D9F-B5C6-89889547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8019C-F225-4DC6-A161-B5E83D2D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CD013-A7BE-4406-892C-B53696E0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7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8B9D-5503-4C1B-B9FA-801EC597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026A-B520-4816-AAF7-B447080D4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769A5-794C-4405-AD3E-71D522CB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81AF-864A-4EF1-99D0-CBE115B2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578C9-A22C-4F01-923C-4D989FF1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1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1371-8B34-4CE1-9CB3-1A5A9E38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BE5E1-1BD5-4697-8BB8-DA8B62E6E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483A2-83EC-40A1-8F8A-0BE0A79A0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4D16A-4E5F-4983-97E0-7395AAEB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82FFE-6658-44F1-98CB-6D799BD3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2EE90-AF4E-45D6-8C79-3009BB76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5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60CE-F020-4752-8BE9-CE71F5E7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6ED0-E044-4DA5-9269-538CF04A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9591B-3F67-4A09-9940-072A40645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10197-E2D0-4F8B-A9B0-D1BD7A6F9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6EB27-0007-4D62-87C4-1EB965BFF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2D0AF-689F-473D-AFE7-F0F7A24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C0A33-CFDF-4EE7-97C9-99DD314A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79943-5A06-4AD9-BC71-980A8FC0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0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667B-9E0E-4A60-B135-5D535ACE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32844-C2CB-4CBC-8DD0-168BBB22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1FE04-E55C-4178-84FA-042C9E91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BDC21-2680-45F0-BBD3-C5B09C18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0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4EC46-E6A8-469B-924B-9F3E95AB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18835-BAB4-49D4-88E7-77C32810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A1AF-8EA8-4EAE-B2E0-3033C9E2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9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16DF-BF53-4670-B123-A77069C8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CAF4-61EF-4AEE-87E3-7B70C2D3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83964-B1BC-4077-B7A9-610B73951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6DC5B-35DB-49EA-B5D5-E0D47413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7C84A-C9A7-4070-99DA-4E3CE881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B7131-A3C7-4C6B-9D75-75A0BE8D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A7BA-C0DA-4A4F-9E7C-AA29138B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1CCD5-2D03-4275-B84C-D94C842C6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82268-2587-44BD-A8AD-3C6B85311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B2663-80BF-4803-927C-F6EB8A21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919B3-8799-4AF5-B15E-CDF9848D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7C25C-5ADD-4EE2-BE91-CC8D0A81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3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50226-5451-4899-8714-E2B78A44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AFE3A-0CC6-40B9-BEAE-EDFC40ED8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A923B-D248-4F08-879D-3FD633E8B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837C-9594-4FFA-A985-9F8B6C677ED2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C166-BCE8-44F8-825B-38A59F387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5B7BD-C33F-4783-AE41-A542D03DD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CACF-9AD8-4248-9228-6D03BA3FA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369E-5B43-4B0C-AE46-721791692E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Gods Answer to Suffering 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31D12-6B2F-4BE3-B35D-13BAA45C5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Luke 23</a:t>
            </a:r>
          </a:p>
        </p:txBody>
      </p:sp>
    </p:spTree>
    <p:extLst>
      <p:ext uri="{BB962C8B-B14F-4D97-AF65-F5344CB8AC3E}">
        <p14:creationId xmlns:p14="http://schemas.microsoft.com/office/powerpoint/2010/main" val="283955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1BEF-24E3-44AD-8619-4717D26E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Side of Suffering are you 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2CE0-BC51-4CE1-9760-97DBD0114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Left: “Why are you not here, Where are you, If you are God…..”</a:t>
            </a:r>
          </a:p>
          <a:p>
            <a:r>
              <a:rPr lang="en-US" sz="4000" dirty="0"/>
              <a:t>Right: “Remember me, be mindful of me, in this suffering I want to be with you!”</a:t>
            </a:r>
          </a:p>
        </p:txBody>
      </p:sp>
    </p:spTree>
    <p:extLst>
      <p:ext uri="{BB962C8B-B14F-4D97-AF65-F5344CB8AC3E}">
        <p14:creationId xmlns:p14="http://schemas.microsoft.com/office/powerpoint/2010/main" val="25606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88BA-BC6F-472D-869F-572E22D5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Side of Eternity are you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4E71A-8118-4A86-8CB3-546B6A1D7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baseline="30000" dirty="0"/>
              <a:t>43 </a:t>
            </a:r>
            <a:r>
              <a:rPr lang="en-US" sz="4000" dirty="0"/>
              <a:t>And Jesus said unto him, Verily I say unto thee, </a:t>
            </a:r>
            <a:r>
              <a:rPr lang="en-US" sz="4000" u="sng" dirty="0"/>
              <a:t>Today</a:t>
            </a:r>
            <a:r>
              <a:rPr lang="en-US" sz="4000" dirty="0"/>
              <a:t> shalt thou </a:t>
            </a:r>
            <a:r>
              <a:rPr lang="en-US" sz="4000" u="sng" dirty="0"/>
              <a:t>be with me </a:t>
            </a:r>
            <a:r>
              <a:rPr lang="en-US" sz="4000" dirty="0"/>
              <a:t>in </a:t>
            </a:r>
            <a:r>
              <a:rPr lang="en-US" sz="4000" u="sng" dirty="0"/>
              <a:t>paradise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Romans 8</a:t>
            </a:r>
            <a:r>
              <a:rPr lang="en-US" sz="4000" b="1" baseline="30000" dirty="0"/>
              <a:t>18 </a:t>
            </a:r>
            <a:r>
              <a:rPr lang="en-US" sz="4000" dirty="0"/>
              <a:t>For I reckon that the sufferings of this present time are not worthy to be compared with the glory which shall be revealed in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5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75FC-69AD-4D9C-9A77-A4718FD7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“Heaven and Taking others to Heaven”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082A-4DA1-46F8-8D94-4E45589D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25624"/>
            <a:ext cx="11767929" cy="5032375"/>
          </a:xfrm>
        </p:spPr>
        <p:txBody>
          <a:bodyPr>
            <a:normAutofit/>
          </a:bodyPr>
          <a:lstStyle/>
          <a:p>
            <a:r>
              <a:rPr lang="en-US" sz="4400" dirty="0"/>
              <a:t>2 Corinthians 4</a:t>
            </a:r>
            <a:r>
              <a:rPr lang="en-US" sz="4400" b="1" baseline="30000" dirty="0"/>
              <a:t>17 </a:t>
            </a:r>
            <a:r>
              <a:rPr lang="en-US" sz="4400" dirty="0"/>
              <a:t>For our light affliction, which is but for a moment, worketh for us a far more exceeding and eternal weight of glory;</a:t>
            </a:r>
          </a:p>
          <a:p>
            <a:r>
              <a:rPr lang="en-US" sz="4400" b="1" baseline="30000" dirty="0"/>
              <a:t>18 </a:t>
            </a:r>
            <a:r>
              <a:rPr lang="en-US" sz="4400" dirty="0"/>
              <a:t>While we look not at the things which are seen, but at the things which are not seen: for the things which are seen are temporal; but the things which are not seen are eternal.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4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C3D0-368D-477A-83FB-B380DD0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God that has Suffered!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BDE3EC-FF05-4812-A7FF-3B9433441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01" y="1825625"/>
            <a:ext cx="83343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054-5923-41E3-A37E-FFE792AE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2F4F-2722-41E8-92AD-3E738959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38538"/>
            <a:ext cx="11155017" cy="6467061"/>
          </a:xfrm>
        </p:spPr>
        <p:txBody>
          <a:bodyPr>
            <a:normAutofit/>
          </a:bodyPr>
          <a:lstStyle/>
          <a:p>
            <a:r>
              <a:rPr lang="en-US" sz="4000" b="1" baseline="30000" dirty="0"/>
              <a:t>Luke 23: 35 </a:t>
            </a:r>
            <a:r>
              <a:rPr lang="en-US" sz="4000" dirty="0"/>
              <a:t>And the people stood beholding. And the rulers also with them </a:t>
            </a:r>
            <a:r>
              <a:rPr lang="en-US" sz="4000" u="sng" dirty="0"/>
              <a:t>derided him</a:t>
            </a:r>
            <a:r>
              <a:rPr lang="en-US" sz="4000" dirty="0"/>
              <a:t>, saying, He saved others; let </a:t>
            </a:r>
            <a:r>
              <a:rPr lang="en-US" sz="4000" u="sng" dirty="0"/>
              <a:t>him save himself</a:t>
            </a:r>
            <a:r>
              <a:rPr lang="en-US" sz="4000" dirty="0"/>
              <a:t>, if he be Christ, the chosen of God.</a:t>
            </a:r>
          </a:p>
          <a:p>
            <a:r>
              <a:rPr lang="en-US" sz="4000" b="1" baseline="30000" dirty="0"/>
              <a:t>36 </a:t>
            </a:r>
            <a:r>
              <a:rPr lang="en-US" sz="4000" dirty="0"/>
              <a:t>And the soldiers </a:t>
            </a:r>
            <a:r>
              <a:rPr lang="en-US" sz="4000" u="sng" dirty="0"/>
              <a:t>also mocked </a:t>
            </a:r>
            <a:r>
              <a:rPr lang="en-US" sz="4000" dirty="0"/>
              <a:t>him, coming to him, and offering him vinegar,</a:t>
            </a:r>
          </a:p>
          <a:p>
            <a:r>
              <a:rPr lang="en-US" sz="4000" b="1" baseline="30000" dirty="0"/>
              <a:t>37 </a:t>
            </a:r>
            <a:r>
              <a:rPr lang="en-US" sz="4000" dirty="0"/>
              <a:t>And saying, If thou be </a:t>
            </a:r>
            <a:r>
              <a:rPr lang="en-US" sz="4000" u="sng" dirty="0"/>
              <a:t>the king </a:t>
            </a:r>
            <a:r>
              <a:rPr lang="en-US" sz="4000" dirty="0"/>
              <a:t>of the Jews, save thyself.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5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6E17-7E8B-4FCE-BCB7-8F5CB772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699F-0464-4BF1-A249-753DA8C6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sz="4000" b="1" baseline="30000" dirty="0"/>
              <a:t>39 </a:t>
            </a:r>
            <a:r>
              <a:rPr lang="en-US" sz="4000" dirty="0"/>
              <a:t>And one of the malefactors which were hanged </a:t>
            </a:r>
            <a:r>
              <a:rPr lang="en-US" sz="4000" u="sng" dirty="0"/>
              <a:t>railed</a:t>
            </a:r>
            <a:r>
              <a:rPr lang="en-US" sz="4000" dirty="0"/>
              <a:t> on him, saying, If thou be Christ, save thyself and us.</a:t>
            </a:r>
          </a:p>
          <a:p>
            <a:r>
              <a:rPr lang="en-US" sz="4000" b="1" baseline="30000" dirty="0"/>
              <a:t>40 </a:t>
            </a:r>
            <a:r>
              <a:rPr lang="en-US" sz="4000" dirty="0"/>
              <a:t>But the other answering </a:t>
            </a:r>
            <a:r>
              <a:rPr lang="en-US" sz="4000" u="sng" dirty="0"/>
              <a:t>rebuked him</a:t>
            </a:r>
            <a:r>
              <a:rPr lang="en-US" sz="4000" dirty="0"/>
              <a:t>, saying, </a:t>
            </a:r>
            <a:r>
              <a:rPr lang="en-US" sz="4000" u="sng" dirty="0"/>
              <a:t>Dost not thou fear God</a:t>
            </a:r>
            <a:r>
              <a:rPr lang="en-US" sz="4000" dirty="0"/>
              <a:t>, seeing thou art in the same condemnation?</a:t>
            </a:r>
          </a:p>
          <a:p>
            <a:r>
              <a:rPr lang="en-US" sz="4000" b="1" baseline="30000" dirty="0"/>
              <a:t>41 </a:t>
            </a:r>
            <a:r>
              <a:rPr lang="en-US" sz="4000" dirty="0"/>
              <a:t>And we indeed justly; for </a:t>
            </a:r>
            <a:r>
              <a:rPr lang="en-US" sz="4000" u="sng" dirty="0"/>
              <a:t>we receive </a:t>
            </a:r>
            <a:r>
              <a:rPr lang="en-US" sz="4000" dirty="0"/>
              <a:t>the due reward of our deeds: but this man hath done </a:t>
            </a:r>
            <a:r>
              <a:rPr lang="en-US" sz="4000" u="sng" dirty="0"/>
              <a:t>nothing amiss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4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ED35-46E2-435D-8E47-D88267E0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F353-1912-4CD2-962A-8BDB0075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US" sz="4000" b="1" baseline="30000" dirty="0"/>
              <a:t>42 </a:t>
            </a:r>
            <a:r>
              <a:rPr lang="en-US" sz="4000" dirty="0"/>
              <a:t>And he said unto Jesus, </a:t>
            </a:r>
            <a:r>
              <a:rPr lang="en-US" sz="4000" u="sng" dirty="0"/>
              <a:t>Lord,</a:t>
            </a:r>
            <a:r>
              <a:rPr lang="en-US" sz="4000" dirty="0"/>
              <a:t> remember me when thou comest into </a:t>
            </a:r>
            <a:r>
              <a:rPr lang="en-US" sz="4000" u="sng" dirty="0"/>
              <a:t>thy kingdom</a:t>
            </a:r>
            <a:r>
              <a:rPr lang="en-US" sz="4000" dirty="0"/>
              <a:t>.</a:t>
            </a:r>
          </a:p>
          <a:p>
            <a:r>
              <a:rPr lang="en-US" sz="4000" b="1" baseline="30000" dirty="0"/>
              <a:t>43 </a:t>
            </a:r>
            <a:r>
              <a:rPr lang="en-US" sz="4000" dirty="0"/>
              <a:t>And Jesus said unto him, Verily I say unto thee, </a:t>
            </a:r>
            <a:r>
              <a:rPr lang="en-US" sz="4000" u="sng" dirty="0"/>
              <a:t>Today</a:t>
            </a:r>
            <a:r>
              <a:rPr lang="en-US" sz="4000" dirty="0"/>
              <a:t> shalt thou </a:t>
            </a:r>
            <a:r>
              <a:rPr lang="en-US" sz="4000" u="sng" dirty="0"/>
              <a:t>be with me </a:t>
            </a:r>
            <a:r>
              <a:rPr lang="en-US" sz="4000" dirty="0"/>
              <a:t>in </a:t>
            </a:r>
            <a:r>
              <a:rPr lang="en-US" sz="4000" u="sng" dirty="0"/>
              <a:t>paradise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9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4884-802E-400A-969B-94C4163B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Side of the Cross are you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449BA-11E2-435B-B8D5-FFB5052D9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Jesus with the criminals –</a:t>
            </a:r>
          </a:p>
          <a:p>
            <a:r>
              <a:rPr lang="en-US" sz="4000" dirty="0"/>
              <a:t>“All Men are criminals against God.”</a:t>
            </a:r>
          </a:p>
          <a:p>
            <a:r>
              <a:rPr lang="en-US" sz="4000" dirty="0"/>
              <a:t>“God will hold no sin against any man if that man will personally trust in his son!”</a:t>
            </a:r>
          </a:p>
          <a:p>
            <a:r>
              <a:rPr lang="en-US" sz="4000" dirty="0"/>
              <a:t>“He was unwilling to save himself, because in not saving himself he was saving others!”</a:t>
            </a:r>
          </a:p>
        </p:txBody>
      </p:sp>
    </p:spTree>
    <p:extLst>
      <p:ext uri="{BB962C8B-B14F-4D97-AF65-F5344CB8AC3E}">
        <p14:creationId xmlns:p14="http://schemas.microsoft.com/office/powerpoint/2010/main" val="13368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7CA4-C3C6-447B-B00E-F533DFCF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Side of the Cross are you on? Left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3856-D136-43A9-97E2-222807820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Pride in self</a:t>
            </a:r>
          </a:p>
          <a:p>
            <a:r>
              <a:rPr lang="en-US" sz="4000" dirty="0"/>
              <a:t>Unrepentant</a:t>
            </a:r>
          </a:p>
          <a:p>
            <a:r>
              <a:rPr lang="en-US" sz="4000" dirty="0"/>
              <a:t>“Unconfessed sin is unforgiven sin, and unforgiven sin is the darkest, foulest thing on this sin-cursed earth.” – D.L. Moody</a:t>
            </a:r>
          </a:p>
          <a:p>
            <a:r>
              <a:rPr lang="en-US" sz="4000" dirty="0"/>
              <a:t>No Fear of God </a:t>
            </a:r>
          </a:p>
        </p:txBody>
      </p:sp>
    </p:spTree>
    <p:extLst>
      <p:ext uri="{BB962C8B-B14F-4D97-AF65-F5344CB8AC3E}">
        <p14:creationId xmlns:p14="http://schemas.microsoft.com/office/powerpoint/2010/main" val="38147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4E2A-8D17-4450-9CF9-A3929EFE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Side of the Cross are you on?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12204-502D-4A37-96FF-DE8EF8C01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Suffering tends to bring clarity to our perspective and show us reality and eternity. </a:t>
            </a:r>
          </a:p>
          <a:p>
            <a:r>
              <a:rPr lang="en-US" sz="4000" dirty="0"/>
              <a:t>“God whispers to us in our pleasures, speaks in our conscience, but shouts in our pain: it is His megaphone to rouse a deaf world.” – C.S. Lewis</a:t>
            </a:r>
          </a:p>
        </p:txBody>
      </p:sp>
    </p:spTree>
    <p:extLst>
      <p:ext uri="{BB962C8B-B14F-4D97-AF65-F5344CB8AC3E}">
        <p14:creationId xmlns:p14="http://schemas.microsoft.com/office/powerpoint/2010/main" val="40154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01E1-A5F8-4E1C-B643-8B6F4718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Side of the Cross are you on? Right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7A81-CA85-4480-8873-503CE144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825624"/>
            <a:ext cx="11860696" cy="4866723"/>
          </a:xfrm>
        </p:spPr>
        <p:txBody>
          <a:bodyPr>
            <a:normAutofit/>
          </a:bodyPr>
          <a:lstStyle/>
          <a:p>
            <a:r>
              <a:rPr lang="en-US" sz="4000" dirty="0"/>
              <a:t>1. Fear of God (Conviction)</a:t>
            </a:r>
          </a:p>
          <a:p>
            <a:r>
              <a:rPr lang="en-US" sz="4000" dirty="0"/>
              <a:t>2. Repentance (Confession) </a:t>
            </a:r>
          </a:p>
          <a:p>
            <a:r>
              <a:rPr lang="en-US" sz="4000" dirty="0"/>
              <a:t>3. Profession of Christ (Sinless, Lord, Resurrection, and Forgiveness)</a:t>
            </a:r>
          </a:p>
          <a:p>
            <a:r>
              <a:rPr lang="en-US" sz="4000" dirty="0"/>
              <a:t>“The Thief stands to accuse those who have heard of the gospel from a young age!”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309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Gods Answer to Suffering  Part 2</vt:lpstr>
      <vt:lpstr>We have a God that has Suffered!</vt:lpstr>
      <vt:lpstr>PowerPoint Presentation</vt:lpstr>
      <vt:lpstr>PowerPoint Presentation</vt:lpstr>
      <vt:lpstr>PowerPoint Presentation</vt:lpstr>
      <vt:lpstr>Which Side of the Cross are you on?</vt:lpstr>
      <vt:lpstr>Which Side of the Cross are you on? Left</vt:lpstr>
      <vt:lpstr>Which Side of the Cross are you on? Right</vt:lpstr>
      <vt:lpstr>Which Side of the Cross are you on? Right </vt:lpstr>
      <vt:lpstr>Which Side of Suffering are you on? </vt:lpstr>
      <vt:lpstr>Which Side of Eternity are you on?</vt:lpstr>
      <vt:lpstr>“Heaven and Taking others to Heaven”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Answer to Suffering  Part 2</dc:title>
  <dc:creator>TJ</dc:creator>
  <cp:lastModifiedBy>TJ</cp:lastModifiedBy>
  <cp:revision>14</cp:revision>
  <dcterms:created xsi:type="dcterms:W3CDTF">2019-02-28T21:27:31Z</dcterms:created>
  <dcterms:modified xsi:type="dcterms:W3CDTF">2019-03-02T16:46:16Z</dcterms:modified>
</cp:coreProperties>
</file>