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7" r:id="rId5"/>
    <p:sldId id="259" r:id="rId6"/>
    <p:sldId id="260" r:id="rId7"/>
    <p:sldId id="261" r:id="rId8"/>
    <p:sldId id="262" r:id="rId9"/>
    <p:sldId id="263" r:id="rId10"/>
    <p:sldId id="265" r:id="rId11"/>
    <p:sldId id="266" r:id="rId12"/>
    <p:sldId id="264" r:id="rId13"/>
    <p:sldId id="268" r:id="rId14"/>
    <p:sldId id="269" r:id="rId15"/>
    <p:sldId id="273" r:id="rId16"/>
    <p:sldId id="270" r:id="rId17"/>
    <p:sldId id="271" r:id="rId18"/>
    <p:sldId id="272"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AFED599-8A7B-47D7-8A0A-12CADF6C0385}" type="doc">
      <dgm:prSet loTypeId="urn:microsoft.com/office/officeart/2005/8/layout/hChevron3" loCatId="process" qsTypeId="urn:microsoft.com/office/officeart/2005/8/quickstyle/simple1" qsCatId="simple" csTypeId="urn:microsoft.com/office/officeart/2005/8/colors/accent1_2" csCatId="accent1" phldr="1"/>
      <dgm:spPr/>
    </dgm:pt>
    <dgm:pt modelId="{1AF0419D-8A12-474D-981B-DC664C81BBDA}">
      <dgm:prSet phldrT="[Text]"/>
      <dgm:spPr/>
      <dgm:t>
        <a:bodyPr/>
        <a:lstStyle/>
        <a:p>
          <a:r>
            <a:rPr lang="en-US" dirty="0"/>
            <a:t>Pentecost</a:t>
          </a:r>
        </a:p>
      </dgm:t>
    </dgm:pt>
    <dgm:pt modelId="{FC5AD29A-2849-4E13-BFDA-B2DE9CBE2A61}" type="parTrans" cxnId="{83891D03-0109-4E65-ADE6-C4637E0D3685}">
      <dgm:prSet/>
      <dgm:spPr/>
      <dgm:t>
        <a:bodyPr/>
        <a:lstStyle/>
        <a:p>
          <a:endParaRPr lang="en-US"/>
        </a:p>
      </dgm:t>
    </dgm:pt>
    <dgm:pt modelId="{A3477F37-C237-4125-9707-AE30456CE85D}" type="sibTrans" cxnId="{83891D03-0109-4E65-ADE6-C4637E0D3685}">
      <dgm:prSet/>
      <dgm:spPr/>
      <dgm:t>
        <a:bodyPr/>
        <a:lstStyle/>
        <a:p>
          <a:endParaRPr lang="en-US"/>
        </a:p>
      </dgm:t>
    </dgm:pt>
    <dgm:pt modelId="{5D97266E-7682-4EA7-AB1E-7991D94BC07F}">
      <dgm:prSet phldrT="[Text]"/>
      <dgm:spPr/>
      <dgm:t>
        <a:bodyPr/>
        <a:lstStyle/>
        <a:p>
          <a:r>
            <a:rPr lang="en-US" dirty="0"/>
            <a:t>100 A.D</a:t>
          </a:r>
        </a:p>
      </dgm:t>
    </dgm:pt>
    <dgm:pt modelId="{06713E17-709B-4BF0-89F0-5AB1DA480586}" type="parTrans" cxnId="{C9B72FCA-F6F8-49FE-8150-BB26D8A3372D}">
      <dgm:prSet/>
      <dgm:spPr/>
      <dgm:t>
        <a:bodyPr/>
        <a:lstStyle/>
        <a:p>
          <a:endParaRPr lang="en-US"/>
        </a:p>
      </dgm:t>
    </dgm:pt>
    <dgm:pt modelId="{CA415805-42B4-45C6-90C7-153EE5ADA4CF}" type="sibTrans" cxnId="{C9B72FCA-F6F8-49FE-8150-BB26D8A3372D}">
      <dgm:prSet/>
      <dgm:spPr/>
      <dgm:t>
        <a:bodyPr/>
        <a:lstStyle/>
        <a:p>
          <a:endParaRPr lang="en-US"/>
        </a:p>
      </dgm:t>
    </dgm:pt>
    <dgm:pt modelId="{5AFDEBBA-8FA9-4468-8AB9-D63433E47FE9}">
      <dgm:prSet phldrT="[Text]"/>
      <dgm:spPr/>
      <dgm:t>
        <a:bodyPr/>
        <a:lstStyle/>
        <a:p>
          <a:r>
            <a:rPr lang="en-US" dirty="0"/>
            <a:t>316 A.D</a:t>
          </a:r>
        </a:p>
      </dgm:t>
    </dgm:pt>
    <dgm:pt modelId="{CB2454EB-73BF-4FEB-AD06-CDFA2E9DA17F}" type="parTrans" cxnId="{4D4C69E5-264C-49BB-917D-44D09585A5F0}">
      <dgm:prSet/>
      <dgm:spPr/>
      <dgm:t>
        <a:bodyPr/>
        <a:lstStyle/>
        <a:p>
          <a:endParaRPr lang="en-US"/>
        </a:p>
      </dgm:t>
    </dgm:pt>
    <dgm:pt modelId="{7C917F70-246D-47E4-BBE4-AA26F0EC48D7}" type="sibTrans" cxnId="{4D4C69E5-264C-49BB-917D-44D09585A5F0}">
      <dgm:prSet/>
      <dgm:spPr/>
      <dgm:t>
        <a:bodyPr/>
        <a:lstStyle/>
        <a:p>
          <a:endParaRPr lang="en-US"/>
        </a:p>
      </dgm:t>
    </dgm:pt>
    <dgm:pt modelId="{02877C1D-C526-4526-9866-234171B86E3C}" type="pres">
      <dgm:prSet presAssocID="{6AFED599-8A7B-47D7-8A0A-12CADF6C0385}" presName="Name0" presStyleCnt="0">
        <dgm:presLayoutVars>
          <dgm:dir/>
          <dgm:resizeHandles val="exact"/>
        </dgm:presLayoutVars>
      </dgm:prSet>
      <dgm:spPr/>
    </dgm:pt>
    <dgm:pt modelId="{DC6579F6-3C9B-4F9A-B0B9-16E8FD6389BF}" type="pres">
      <dgm:prSet presAssocID="{1AF0419D-8A12-474D-981B-DC664C81BBDA}" presName="parTxOnly" presStyleLbl="node1" presStyleIdx="0" presStyleCnt="3">
        <dgm:presLayoutVars>
          <dgm:bulletEnabled val="1"/>
        </dgm:presLayoutVars>
      </dgm:prSet>
      <dgm:spPr/>
    </dgm:pt>
    <dgm:pt modelId="{3D5454B2-061E-4532-AA2C-324FFFB6D288}" type="pres">
      <dgm:prSet presAssocID="{A3477F37-C237-4125-9707-AE30456CE85D}" presName="parSpace" presStyleCnt="0"/>
      <dgm:spPr/>
    </dgm:pt>
    <dgm:pt modelId="{63F5EC3D-E07C-4D6D-B972-C135994585F6}" type="pres">
      <dgm:prSet presAssocID="{5D97266E-7682-4EA7-AB1E-7991D94BC07F}" presName="parTxOnly" presStyleLbl="node1" presStyleIdx="1" presStyleCnt="3">
        <dgm:presLayoutVars>
          <dgm:bulletEnabled val="1"/>
        </dgm:presLayoutVars>
      </dgm:prSet>
      <dgm:spPr/>
    </dgm:pt>
    <dgm:pt modelId="{F1AB9693-2ED0-457B-8565-D9A1F7961FC0}" type="pres">
      <dgm:prSet presAssocID="{CA415805-42B4-45C6-90C7-153EE5ADA4CF}" presName="parSpace" presStyleCnt="0"/>
      <dgm:spPr/>
    </dgm:pt>
    <dgm:pt modelId="{1282A152-9856-46D9-A64F-5DC880D34321}" type="pres">
      <dgm:prSet presAssocID="{5AFDEBBA-8FA9-4468-8AB9-D63433E47FE9}" presName="parTxOnly" presStyleLbl="node1" presStyleIdx="2" presStyleCnt="3">
        <dgm:presLayoutVars>
          <dgm:bulletEnabled val="1"/>
        </dgm:presLayoutVars>
      </dgm:prSet>
      <dgm:spPr/>
    </dgm:pt>
  </dgm:ptLst>
  <dgm:cxnLst>
    <dgm:cxn modelId="{83891D03-0109-4E65-ADE6-C4637E0D3685}" srcId="{6AFED599-8A7B-47D7-8A0A-12CADF6C0385}" destId="{1AF0419D-8A12-474D-981B-DC664C81BBDA}" srcOrd="0" destOrd="0" parTransId="{FC5AD29A-2849-4E13-BFDA-B2DE9CBE2A61}" sibTransId="{A3477F37-C237-4125-9707-AE30456CE85D}"/>
    <dgm:cxn modelId="{284ECD70-57C5-4869-9034-DF64FA8AE7A2}" type="presOf" srcId="{1AF0419D-8A12-474D-981B-DC664C81BBDA}" destId="{DC6579F6-3C9B-4F9A-B0B9-16E8FD6389BF}" srcOrd="0" destOrd="0" presId="urn:microsoft.com/office/officeart/2005/8/layout/hChevron3"/>
    <dgm:cxn modelId="{1211C553-AFCD-40AD-BE3B-27EB23D57CCC}" type="presOf" srcId="{6AFED599-8A7B-47D7-8A0A-12CADF6C0385}" destId="{02877C1D-C526-4526-9866-234171B86E3C}" srcOrd="0" destOrd="0" presId="urn:microsoft.com/office/officeart/2005/8/layout/hChevron3"/>
    <dgm:cxn modelId="{8BF80B80-09F6-4D90-A031-964161A7C7F7}" type="presOf" srcId="{5D97266E-7682-4EA7-AB1E-7991D94BC07F}" destId="{63F5EC3D-E07C-4D6D-B972-C135994585F6}" srcOrd="0" destOrd="0" presId="urn:microsoft.com/office/officeart/2005/8/layout/hChevron3"/>
    <dgm:cxn modelId="{2248D5AA-DAFE-4AC1-B452-3F07D320AFFF}" type="presOf" srcId="{5AFDEBBA-8FA9-4468-8AB9-D63433E47FE9}" destId="{1282A152-9856-46D9-A64F-5DC880D34321}" srcOrd="0" destOrd="0" presId="urn:microsoft.com/office/officeart/2005/8/layout/hChevron3"/>
    <dgm:cxn modelId="{C9B72FCA-F6F8-49FE-8150-BB26D8A3372D}" srcId="{6AFED599-8A7B-47D7-8A0A-12CADF6C0385}" destId="{5D97266E-7682-4EA7-AB1E-7991D94BC07F}" srcOrd="1" destOrd="0" parTransId="{06713E17-709B-4BF0-89F0-5AB1DA480586}" sibTransId="{CA415805-42B4-45C6-90C7-153EE5ADA4CF}"/>
    <dgm:cxn modelId="{4D4C69E5-264C-49BB-917D-44D09585A5F0}" srcId="{6AFED599-8A7B-47D7-8A0A-12CADF6C0385}" destId="{5AFDEBBA-8FA9-4468-8AB9-D63433E47FE9}" srcOrd="2" destOrd="0" parTransId="{CB2454EB-73BF-4FEB-AD06-CDFA2E9DA17F}" sibTransId="{7C917F70-246D-47E4-BBE4-AA26F0EC48D7}"/>
    <dgm:cxn modelId="{ADE5E429-B791-4C16-95D3-52E0BD8EA89C}" type="presParOf" srcId="{02877C1D-C526-4526-9866-234171B86E3C}" destId="{DC6579F6-3C9B-4F9A-B0B9-16E8FD6389BF}" srcOrd="0" destOrd="0" presId="urn:microsoft.com/office/officeart/2005/8/layout/hChevron3"/>
    <dgm:cxn modelId="{AF9B9A0F-3688-4441-9EC1-812A0C2CADCC}" type="presParOf" srcId="{02877C1D-C526-4526-9866-234171B86E3C}" destId="{3D5454B2-061E-4532-AA2C-324FFFB6D288}" srcOrd="1" destOrd="0" presId="urn:microsoft.com/office/officeart/2005/8/layout/hChevron3"/>
    <dgm:cxn modelId="{DB8F8553-A6C2-4221-AA1F-E3F760EEEA79}" type="presParOf" srcId="{02877C1D-C526-4526-9866-234171B86E3C}" destId="{63F5EC3D-E07C-4D6D-B972-C135994585F6}" srcOrd="2" destOrd="0" presId="urn:microsoft.com/office/officeart/2005/8/layout/hChevron3"/>
    <dgm:cxn modelId="{092B1E5F-953F-4B80-B0D0-CE4031E5B13F}" type="presParOf" srcId="{02877C1D-C526-4526-9866-234171B86E3C}" destId="{F1AB9693-2ED0-457B-8565-D9A1F7961FC0}" srcOrd="3" destOrd="0" presId="urn:microsoft.com/office/officeart/2005/8/layout/hChevron3"/>
    <dgm:cxn modelId="{2D98D328-165C-4076-AEAE-7425863B6410}" type="presParOf" srcId="{02877C1D-C526-4526-9866-234171B86E3C}" destId="{1282A152-9856-46D9-A64F-5DC880D34321}" srcOrd="4" destOrd="0" presId="urn:microsoft.com/office/officeart/2005/8/layout/hChevro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6579F6-3C9B-4F9A-B0B9-16E8FD6389BF}">
      <dsp:nvSpPr>
        <dsp:cNvPr id="0" name=""/>
        <dsp:cNvSpPr/>
      </dsp:nvSpPr>
      <dsp:spPr>
        <a:xfrm>
          <a:off x="4621" y="1367487"/>
          <a:ext cx="4040906" cy="1616362"/>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7368" tIns="138684" rIns="69342" bIns="138684" numCol="1" spcCol="1270" anchor="ctr" anchorCtr="0">
          <a:noAutofit/>
        </a:bodyPr>
        <a:lstStyle/>
        <a:p>
          <a:pPr marL="0" lvl="0" indent="0" algn="ctr" defTabSz="2311400">
            <a:lnSpc>
              <a:spcPct val="90000"/>
            </a:lnSpc>
            <a:spcBef>
              <a:spcPct val="0"/>
            </a:spcBef>
            <a:spcAft>
              <a:spcPct val="35000"/>
            </a:spcAft>
            <a:buNone/>
          </a:pPr>
          <a:r>
            <a:rPr lang="en-US" sz="5200" kern="1200" dirty="0"/>
            <a:t>Pentecost</a:t>
          </a:r>
        </a:p>
      </dsp:txBody>
      <dsp:txXfrm>
        <a:off x="4621" y="1367487"/>
        <a:ext cx="3636816" cy="1616362"/>
      </dsp:txXfrm>
    </dsp:sp>
    <dsp:sp modelId="{63F5EC3D-E07C-4D6D-B972-C135994585F6}">
      <dsp:nvSpPr>
        <dsp:cNvPr id="0" name=""/>
        <dsp:cNvSpPr/>
      </dsp:nvSpPr>
      <dsp:spPr>
        <a:xfrm>
          <a:off x="3237346" y="1367487"/>
          <a:ext cx="4040906" cy="1616362"/>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8026" tIns="138684" rIns="69342" bIns="138684" numCol="1" spcCol="1270" anchor="ctr" anchorCtr="0">
          <a:noAutofit/>
        </a:bodyPr>
        <a:lstStyle/>
        <a:p>
          <a:pPr marL="0" lvl="0" indent="0" algn="ctr" defTabSz="2311400">
            <a:lnSpc>
              <a:spcPct val="90000"/>
            </a:lnSpc>
            <a:spcBef>
              <a:spcPct val="0"/>
            </a:spcBef>
            <a:spcAft>
              <a:spcPct val="35000"/>
            </a:spcAft>
            <a:buNone/>
          </a:pPr>
          <a:r>
            <a:rPr lang="en-US" sz="5200" kern="1200" dirty="0"/>
            <a:t>100 A.D</a:t>
          </a:r>
        </a:p>
      </dsp:txBody>
      <dsp:txXfrm>
        <a:off x="4045527" y="1367487"/>
        <a:ext cx="2424544" cy="1616362"/>
      </dsp:txXfrm>
    </dsp:sp>
    <dsp:sp modelId="{1282A152-9856-46D9-A64F-5DC880D34321}">
      <dsp:nvSpPr>
        <dsp:cNvPr id="0" name=""/>
        <dsp:cNvSpPr/>
      </dsp:nvSpPr>
      <dsp:spPr>
        <a:xfrm>
          <a:off x="6470072" y="1367487"/>
          <a:ext cx="4040906" cy="1616362"/>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8026" tIns="138684" rIns="69342" bIns="138684" numCol="1" spcCol="1270" anchor="ctr" anchorCtr="0">
          <a:noAutofit/>
        </a:bodyPr>
        <a:lstStyle/>
        <a:p>
          <a:pPr marL="0" lvl="0" indent="0" algn="ctr" defTabSz="2311400">
            <a:lnSpc>
              <a:spcPct val="90000"/>
            </a:lnSpc>
            <a:spcBef>
              <a:spcPct val="0"/>
            </a:spcBef>
            <a:spcAft>
              <a:spcPct val="35000"/>
            </a:spcAft>
            <a:buNone/>
          </a:pPr>
          <a:r>
            <a:rPr lang="en-US" sz="5200" kern="1200" dirty="0"/>
            <a:t>316 A.D</a:t>
          </a:r>
        </a:p>
      </dsp:txBody>
      <dsp:txXfrm>
        <a:off x="7278253" y="1367487"/>
        <a:ext cx="2424544" cy="1616362"/>
      </dsp:txXfrm>
    </dsp:sp>
  </dsp:spTree>
</dsp:drawing>
</file>

<file path=ppt/diagrams/layout1.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82AA7-40BA-4C8A-8D20-144D325B44E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5369CB3-7548-47E6-AAA8-A07002E0A52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05C90B8-5A12-41DB-8F92-A63F6153386A}"/>
              </a:ext>
            </a:extLst>
          </p:cNvPr>
          <p:cNvSpPr>
            <a:spLocks noGrp="1"/>
          </p:cNvSpPr>
          <p:nvPr>
            <p:ph type="dt" sz="half" idx="10"/>
          </p:nvPr>
        </p:nvSpPr>
        <p:spPr/>
        <p:txBody>
          <a:bodyPr/>
          <a:lstStyle/>
          <a:p>
            <a:fld id="{33385D45-B2E2-4EB9-8F2D-407715E66BAB}" type="datetimeFigureOut">
              <a:rPr lang="en-US" smtClean="0"/>
              <a:t>4/14/2019</a:t>
            </a:fld>
            <a:endParaRPr lang="en-US" dirty="0"/>
          </a:p>
        </p:txBody>
      </p:sp>
      <p:sp>
        <p:nvSpPr>
          <p:cNvPr id="5" name="Footer Placeholder 4">
            <a:extLst>
              <a:ext uri="{FF2B5EF4-FFF2-40B4-BE49-F238E27FC236}">
                <a16:creationId xmlns:a16="http://schemas.microsoft.com/office/drawing/2014/main" id="{E495E154-2481-423E-B745-7325BA65A8B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28E5A94-2883-435F-9301-3696F5922BEF}"/>
              </a:ext>
            </a:extLst>
          </p:cNvPr>
          <p:cNvSpPr>
            <a:spLocks noGrp="1"/>
          </p:cNvSpPr>
          <p:nvPr>
            <p:ph type="sldNum" sz="quarter" idx="12"/>
          </p:nvPr>
        </p:nvSpPr>
        <p:spPr/>
        <p:txBody>
          <a:bodyPr/>
          <a:lstStyle/>
          <a:p>
            <a:fld id="{900D5443-2027-44D2-A207-90C85B243860}" type="slidenum">
              <a:rPr lang="en-US" smtClean="0"/>
              <a:t>‹#›</a:t>
            </a:fld>
            <a:endParaRPr lang="en-US" dirty="0"/>
          </a:p>
        </p:txBody>
      </p:sp>
    </p:spTree>
    <p:extLst>
      <p:ext uri="{BB962C8B-B14F-4D97-AF65-F5344CB8AC3E}">
        <p14:creationId xmlns:p14="http://schemas.microsoft.com/office/powerpoint/2010/main" val="7816506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BCD8AD-6802-4083-A3A9-F64C49B6B64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34A0607-CAF4-49DF-8FA9-4CAB0E5628D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3A73B5-46BE-4F5C-AB09-4ED308BAA4B1}"/>
              </a:ext>
            </a:extLst>
          </p:cNvPr>
          <p:cNvSpPr>
            <a:spLocks noGrp="1"/>
          </p:cNvSpPr>
          <p:nvPr>
            <p:ph type="dt" sz="half" idx="10"/>
          </p:nvPr>
        </p:nvSpPr>
        <p:spPr/>
        <p:txBody>
          <a:bodyPr/>
          <a:lstStyle/>
          <a:p>
            <a:fld id="{33385D45-B2E2-4EB9-8F2D-407715E66BAB}" type="datetimeFigureOut">
              <a:rPr lang="en-US" smtClean="0"/>
              <a:t>4/14/2019</a:t>
            </a:fld>
            <a:endParaRPr lang="en-US" dirty="0"/>
          </a:p>
        </p:txBody>
      </p:sp>
      <p:sp>
        <p:nvSpPr>
          <p:cNvPr id="5" name="Footer Placeholder 4">
            <a:extLst>
              <a:ext uri="{FF2B5EF4-FFF2-40B4-BE49-F238E27FC236}">
                <a16:creationId xmlns:a16="http://schemas.microsoft.com/office/drawing/2014/main" id="{46DA8C69-F8F1-4701-8488-E99095D7C28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147B1DC-E672-4510-9731-BC85DBAD842F}"/>
              </a:ext>
            </a:extLst>
          </p:cNvPr>
          <p:cNvSpPr>
            <a:spLocks noGrp="1"/>
          </p:cNvSpPr>
          <p:nvPr>
            <p:ph type="sldNum" sz="quarter" idx="12"/>
          </p:nvPr>
        </p:nvSpPr>
        <p:spPr/>
        <p:txBody>
          <a:bodyPr/>
          <a:lstStyle/>
          <a:p>
            <a:fld id="{900D5443-2027-44D2-A207-90C85B243860}" type="slidenum">
              <a:rPr lang="en-US" smtClean="0"/>
              <a:t>‹#›</a:t>
            </a:fld>
            <a:endParaRPr lang="en-US" dirty="0"/>
          </a:p>
        </p:txBody>
      </p:sp>
    </p:spTree>
    <p:extLst>
      <p:ext uri="{BB962C8B-B14F-4D97-AF65-F5344CB8AC3E}">
        <p14:creationId xmlns:p14="http://schemas.microsoft.com/office/powerpoint/2010/main" val="12840113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8BCBCE9-79DC-4DD8-8A28-10D7C6FC16A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2D7B1F0-F0AD-45EF-A827-F25CE5C9EF3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7075C40-974C-4B1F-B9FF-FABFEE007C99}"/>
              </a:ext>
            </a:extLst>
          </p:cNvPr>
          <p:cNvSpPr>
            <a:spLocks noGrp="1"/>
          </p:cNvSpPr>
          <p:nvPr>
            <p:ph type="dt" sz="half" idx="10"/>
          </p:nvPr>
        </p:nvSpPr>
        <p:spPr/>
        <p:txBody>
          <a:bodyPr/>
          <a:lstStyle/>
          <a:p>
            <a:fld id="{33385D45-B2E2-4EB9-8F2D-407715E66BAB}" type="datetimeFigureOut">
              <a:rPr lang="en-US" smtClean="0"/>
              <a:t>4/14/2019</a:t>
            </a:fld>
            <a:endParaRPr lang="en-US" dirty="0"/>
          </a:p>
        </p:txBody>
      </p:sp>
      <p:sp>
        <p:nvSpPr>
          <p:cNvPr id="5" name="Footer Placeholder 4">
            <a:extLst>
              <a:ext uri="{FF2B5EF4-FFF2-40B4-BE49-F238E27FC236}">
                <a16:creationId xmlns:a16="http://schemas.microsoft.com/office/drawing/2014/main" id="{8D8B8E5B-BFDF-48C4-9B60-C63CA8EEC65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7C0F0AD-E7C6-46BC-B70C-919BA9677BA3}"/>
              </a:ext>
            </a:extLst>
          </p:cNvPr>
          <p:cNvSpPr>
            <a:spLocks noGrp="1"/>
          </p:cNvSpPr>
          <p:nvPr>
            <p:ph type="sldNum" sz="quarter" idx="12"/>
          </p:nvPr>
        </p:nvSpPr>
        <p:spPr/>
        <p:txBody>
          <a:bodyPr/>
          <a:lstStyle/>
          <a:p>
            <a:fld id="{900D5443-2027-44D2-A207-90C85B243860}" type="slidenum">
              <a:rPr lang="en-US" smtClean="0"/>
              <a:t>‹#›</a:t>
            </a:fld>
            <a:endParaRPr lang="en-US" dirty="0"/>
          </a:p>
        </p:txBody>
      </p:sp>
    </p:spTree>
    <p:extLst>
      <p:ext uri="{BB962C8B-B14F-4D97-AF65-F5344CB8AC3E}">
        <p14:creationId xmlns:p14="http://schemas.microsoft.com/office/powerpoint/2010/main" val="36137532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E164AA-376B-42A9-97AD-798EDD8A294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B9FA86B-73DE-49B7-8B71-820AFCBC054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0D498E1-1F9C-4D6D-94F1-3569B29E97E2}"/>
              </a:ext>
            </a:extLst>
          </p:cNvPr>
          <p:cNvSpPr>
            <a:spLocks noGrp="1"/>
          </p:cNvSpPr>
          <p:nvPr>
            <p:ph type="dt" sz="half" idx="10"/>
          </p:nvPr>
        </p:nvSpPr>
        <p:spPr/>
        <p:txBody>
          <a:bodyPr/>
          <a:lstStyle/>
          <a:p>
            <a:fld id="{33385D45-B2E2-4EB9-8F2D-407715E66BAB}" type="datetimeFigureOut">
              <a:rPr lang="en-US" smtClean="0"/>
              <a:t>4/14/2019</a:t>
            </a:fld>
            <a:endParaRPr lang="en-US" dirty="0"/>
          </a:p>
        </p:txBody>
      </p:sp>
      <p:sp>
        <p:nvSpPr>
          <p:cNvPr id="5" name="Footer Placeholder 4">
            <a:extLst>
              <a:ext uri="{FF2B5EF4-FFF2-40B4-BE49-F238E27FC236}">
                <a16:creationId xmlns:a16="http://schemas.microsoft.com/office/drawing/2014/main" id="{88E609DB-DC42-4279-B14E-B56705B7F1B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AA12DF5-6BAF-4FF7-BFA5-1D2B6C50B6F7}"/>
              </a:ext>
            </a:extLst>
          </p:cNvPr>
          <p:cNvSpPr>
            <a:spLocks noGrp="1"/>
          </p:cNvSpPr>
          <p:nvPr>
            <p:ph type="sldNum" sz="quarter" idx="12"/>
          </p:nvPr>
        </p:nvSpPr>
        <p:spPr/>
        <p:txBody>
          <a:bodyPr/>
          <a:lstStyle/>
          <a:p>
            <a:fld id="{900D5443-2027-44D2-A207-90C85B243860}" type="slidenum">
              <a:rPr lang="en-US" smtClean="0"/>
              <a:t>‹#›</a:t>
            </a:fld>
            <a:endParaRPr lang="en-US" dirty="0"/>
          </a:p>
        </p:txBody>
      </p:sp>
    </p:spTree>
    <p:extLst>
      <p:ext uri="{BB962C8B-B14F-4D97-AF65-F5344CB8AC3E}">
        <p14:creationId xmlns:p14="http://schemas.microsoft.com/office/powerpoint/2010/main" val="5113850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C7AF57-1017-4F6A-95EE-D49D2DB2399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4397C4B-95C0-4AC2-BBD1-4554D4DCC4F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9B51DE6-ADDA-4B45-89EE-3A8FC7052B9B}"/>
              </a:ext>
            </a:extLst>
          </p:cNvPr>
          <p:cNvSpPr>
            <a:spLocks noGrp="1"/>
          </p:cNvSpPr>
          <p:nvPr>
            <p:ph type="dt" sz="half" idx="10"/>
          </p:nvPr>
        </p:nvSpPr>
        <p:spPr/>
        <p:txBody>
          <a:bodyPr/>
          <a:lstStyle/>
          <a:p>
            <a:fld id="{33385D45-B2E2-4EB9-8F2D-407715E66BAB}" type="datetimeFigureOut">
              <a:rPr lang="en-US" smtClean="0"/>
              <a:t>4/14/2019</a:t>
            </a:fld>
            <a:endParaRPr lang="en-US" dirty="0"/>
          </a:p>
        </p:txBody>
      </p:sp>
      <p:sp>
        <p:nvSpPr>
          <p:cNvPr id="5" name="Footer Placeholder 4">
            <a:extLst>
              <a:ext uri="{FF2B5EF4-FFF2-40B4-BE49-F238E27FC236}">
                <a16:creationId xmlns:a16="http://schemas.microsoft.com/office/drawing/2014/main" id="{E9092730-0DA0-4272-8EAA-10C28095C7B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8246F3E-DE2D-48D8-B308-EE1332140D2A}"/>
              </a:ext>
            </a:extLst>
          </p:cNvPr>
          <p:cNvSpPr>
            <a:spLocks noGrp="1"/>
          </p:cNvSpPr>
          <p:nvPr>
            <p:ph type="sldNum" sz="quarter" idx="12"/>
          </p:nvPr>
        </p:nvSpPr>
        <p:spPr/>
        <p:txBody>
          <a:bodyPr/>
          <a:lstStyle/>
          <a:p>
            <a:fld id="{900D5443-2027-44D2-A207-90C85B243860}" type="slidenum">
              <a:rPr lang="en-US" smtClean="0"/>
              <a:t>‹#›</a:t>
            </a:fld>
            <a:endParaRPr lang="en-US" dirty="0"/>
          </a:p>
        </p:txBody>
      </p:sp>
    </p:spTree>
    <p:extLst>
      <p:ext uri="{BB962C8B-B14F-4D97-AF65-F5344CB8AC3E}">
        <p14:creationId xmlns:p14="http://schemas.microsoft.com/office/powerpoint/2010/main" val="12829917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4A09C4-3F4F-4B17-B1DE-10D7A89A129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990129B-FDAA-44A2-ACBB-5062262671E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EAD2EAE-7B81-4F2B-A697-153CD65E0FB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B0ED63D-05F9-4D7D-BAFF-E70E816BB3B5}"/>
              </a:ext>
            </a:extLst>
          </p:cNvPr>
          <p:cNvSpPr>
            <a:spLocks noGrp="1"/>
          </p:cNvSpPr>
          <p:nvPr>
            <p:ph type="dt" sz="half" idx="10"/>
          </p:nvPr>
        </p:nvSpPr>
        <p:spPr/>
        <p:txBody>
          <a:bodyPr/>
          <a:lstStyle/>
          <a:p>
            <a:fld id="{33385D45-B2E2-4EB9-8F2D-407715E66BAB}" type="datetimeFigureOut">
              <a:rPr lang="en-US" smtClean="0"/>
              <a:t>4/14/2019</a:t>
            </a:fld>
            <a:endParaRPr lang="en-US" dirty="0"/>
          </a:p>
        </p:txBody>
      </p:sp>
      <p:sp>
        <p:nvSpPr>
          <p:cNvPr id="6" name="Footer Placeholder 5">
            <a:extLst>
              <a:ext uri="{FF2B5EF4-FFF2-40B4-BE49-F238E27FC236}">
                <a16:creationId xmlns:a16="http://schemas.microsoft.com/office/drawing/2014/main" id="{1D311397-B19E-465A-978C-A3C3F2F5E8C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24246BE-C0EB-4DE7-AD48-948FF7781A3D}"/>
              </a:ext>
            </a:extLst>
          </p:cNvPr>
          <p:cNvSpPr>
            <a:spLocks noGrp="1"/>
          </p:cNvSpPr>
          <p:nvPr>
            <p:ph type="sldNum" sz="quarter" idx="12"/>
          </p:nvPr>
        </p:nvSpPr>
        <p:spPr/>
        <p:txBody>
          <a:bodyPr/>
          <a:lstStyle/>
          <a:p>
            <a:fld id="{900D5443-2027-44D2-A207-90C85B243860}" type="slidenum">
              <a:rPr lang="en-US" smtClean="0"/>
              <a:t>‹#›</a:t>
            </a:fld>
            <a:endParaRPr lang="en-US" dirty="0"/>
          </a:p>
        </p:txBody>
      </p:sp>
    </p:spTree>
    <p:extLst>
      <p:ext uri="{BB962C8B-B14F-4D97-AF65-F5344CB8AC3E}">
        <p14:creationId xmlns:p14="http://schemas.microsoft.com/office/powerpoint/2010/main" val="36036735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F9B18-A77E-4B78-82AA-D2F361B3E0A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3AFBB69-9346-43DF-92CF-5D9C3EA333E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ACD527A-539F-491C-99AF-E5C53072E85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BB88CF-7B40-4E10-9E1E-CE8F4B5CCEF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F283E63-551D-423C-920A-5D8B3D69D56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F95B09C-9F73-4B75-8517-59EABAC70468}"/>
              </a:ext>
            </a:extLst>
          </p:cNvPr>
          <p:cNvSpPr>
            <a:spLocks noGrp="1"/>
          </p:cNvSpPr>
          <p:nvPr>
            <p:ph type="dt" sz="half" idx="10"/>
          </p:nvPr>
        </p:nvSpPr>
        <p:spPr/>
        <p:txBody>
          <a:bodyPr/>
          <a:lstStyle/>
          <a:p>
            <a:fld id="{33385D45-B2E2-4EB9-8F2D-407715E66BAB}" type="datetimeFigureOut">
              <a:rPr lang="en-US" smtClean="0"/>
              <a:t>4/14/2019</a:t>
            </a:fld>
            <a:endParaRPr lang="en-US" dirty="0"/>
          </a:p>
        </p:txBody>
      </p:sp>
      <p:sp>
        <p:nvSpPr>
          <p:cNvPr id="8" name="Footer Placeholder 7">
            <a:extLst>
              <a:ext uri="{FF2B5EF4-FFF2-40B4-BE49-F238E27FC236}">
                <a16:creationId xmlns:a16="http://schemas.microsoft.com/office/drawing/2014/main" id="{AEFB38F7-0973-4606-9116-B4A373A42B92}"/>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E8D8FDB9-EFC1-4A3E-A445-9DC625890C34}"/>
              </a:ext>
            </a:extLst>
          </p:cNvPr>
          <p:cNvSpPr>
            <a:spLocks noGrp="1"/>
          </p:cNvSpPr>
          <p:nvPr>
            <p:ph type="sldNum" sz="quarter" idx="12"/>
          </p:nvPr>
        </p:nvSpPr>
        <p:spPr/>
        <p:txBody>
          <a:bodyPr/>
          <a:lstStyle/>
          <a:p>
            <a:fld id="{900D5443-2027-44D2-A207-90C85B243860}" type="slidenum">
              <a:rPr lang="en-US" smtClean="0"/>
              <a:t>‹#›</a:t>
            </a:fld>
            <a:endParaRPr lang="en-US" dirty="0"/>
          </a:p>
        </p:txBody>
      </p:sp>
    </p:spTree>
    <p:extLst>
      <p:ext uri="{BB962C8B-B14F-4D97-AF65-F5344CB8AC3E}">
        <p14:creationId xmlns:p14="http://schemas.microsoft.com/office/powerpoint/2010/main" val="15298117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DE7514-6C2F-4385-A667-1ABA25A741C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5812A65-C28E-4F42-B997-FA4C0E86CEFB}"/>
              </a:ext>
            </a:extLst>
          </p:cNvPr>
          <p:cNvSpPr>
            <a:spLocks noGrp="1"/>
          </p:cNvSpPr>
          <p:nvPr>
            <p:ph type="dt" sz="half" idx="10"/>
          </p:nvPr>
        </p:nvSpPr>
        <p:spPr/>
        <p:txBody>
          <a:bodyPr/>
          <a:lstStyle/>
          <a:p>
            <a:fld id="{33385D45-B2E2-4EB9-8F2D-407715E66BAB}" type="datetimeFigureOut">
              <a:rPr lang="en-US" smtClean="0"/>
              <a:t>4/14/2019</a:t>
            </a:fld>
            <a:endParaRPr lang="en-US" dirty="0"/>
          </a:p>
        </p:txBody>
      </p:sp>
      <p:sp>
        <p:nvSpPr>
          <p:cNvPr id="4" name="Footer Placeholder 3">
            <a:extLst>
              <a:ext uri="{FF2B5EF4-FFF2-40B4-BE49-F238E27FC236}">
                <a16:creationId xmlns:a16="http://schemas.microsoft.com/office/drawing/2014/main" id="{577CC742-E466-4A83-A75A-75BB878474AD}"/>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16316BE4-788C-4C9A-90EC-7148C0B86FD4}"/>
              </a:ext>
            </a:extLst>
          </p:cNvPr>
          <p:cNvSpPr>
            <a:spLocks noGrp="1"/>
          </p:cNvSpPr>
          <p:nvPr>
            <p:ph type="sldNum" sz="quarter" idx="12"/>
          </p:nvPr>
        </p:nvSpPr>
        <p:spPr/>
        <p:txBody>
          <a:bodyPr/>
          <a:lstStyle/>
          <a:p>
            <a:fld id="{900D5443-2027-44D2-A207-90C85B243860}" type="slidenum">
              <a:rPr lang="en-US" smtClean="0"/>
              <a:t>‹#›</a:t>
            </a:fld>
            <a:endParaRPr lang="en-US" dirty="0"/>
          </a:p>
        </p:txBody>
      </p:sp>
    </p:spTree>
    <p:extLst>
      <p:ext uri="{BB962C8B-B14F-4D97-AF65-F5344CB8AC3E}">
        <p14:creationId xmlns:p14="http://schemas.microsoft.com/office/powerpoint/2010/main" val="37170057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F39280-050A-47B2-AB02-EA33A24679AA}"/>
              </a:ext>
            </a:extLst>
          </p:cNvPr>
          <p:cNvSpPr>
            <a:spLocks noGrp="1"/>
          </p:cNvSpPr>
          <p:nvPr>
            <p:ph type="dt" sz="half" idx="10"/>
          </p:nvPr>
        </p:nvSpPr>
        <p:spPr/>
        <p:txBody>
          <a:bodyPr/>
          <a:lstStyle/>
          <a:p>
            <a:fld id="{33385D45-B2E2-4EB9-8F2D-407715E66BAB}" type="datetimeFigureOut">
              <a:rPr lang="en-US" smtClean="0"/>
              <a:t>4/14/2019</a:t>
            </a:fld>
            <a:endParaRPr lang="en-US" dirty="0"/>
          </a:p>
        </p:txBody>
      </p:sp>
      <p:sp>
        <p:nvSpPr>
          <p:cNvPr id="3" name="Footer Placeholder 2">
            <a:extLst>
              <a:ext uri="{FF2B5EF4-FFF2-40B4-BE49-F238E27FC236}">
                <a16:creationId xmlns:a16="http://schemas.microsoft.com/office/drawing/2014/main" id="{5CFE3FDF-5CB1-419E-965C-5FC39168CB26}"/>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376FE097-E2F1-4343-A1C9-AD10F5D4E765}"/>
              </a:ext>
            </a:extLst>
          </p:cNvPr>
          <p:cNvSpPr>
            <a:spLocks noGrp="1"/>
          </p:cNvSpPr>
          <p:nvPr>
            <p:ph type="sldNum" sz="quarter" idx="12"/>
          </p:nvPr>
        </p:nvSpPr>
        <p:spPr/>
        <p:txBody>
          <a:bodyPr/>
          <a:lstStyle/>
          <a:p>
            <a:fld id="{900D5443-2027-44D2-A207-90C85B243860}" type="slidenum">
              <a:rPr lang="en-US" smtClean="0"/>
              <a:t>‹#›</a:t>
            </a:fld>
            <a:endParaRPr lang="en-US" dirty="0"/>
          </a:p>
        </p:txBody>
      </p:sp>
    </p:spTree>
    <p:extLst>
      <p:ext uri="{BB962C8B-B14F-4D97-AF65-F5344CB8AC3E}">
        <p14:creationId xmlns:p14="http://schemas.microsoft.com/office/powerpoint/2010/main" val="2813226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6A32E2-5556-4064-A623-2813A809945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69DE3E0-F323-48EB-BFAC-B2988E7A1DA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AC84A58-6CB0-4368-A42B-E537D56CE7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18FDF86-C8AC-4D1D-BFB6-4D912E5324DD}"/>
              </a:ext>
            </a:extLst>
          </p:cNvPr>
          <p:cNvSpPr>
            <a:spLocks noGrp="1"/>
          </p:cNvSpPr>
          <p:nvPr>
            <p:ph type="dt" sz="half" idx="10"/>
          </p:nvPr>
        </p:nvSpPr>
        <p:spPr/>
        <p:txBody>
          <a:bodyPr/>
          <a:lstStyle/>
          <a:p>
            <a:fld id="{33385D45-B2E2-4EB9-8F2D-407715E66BAB}" type="datetimeFigureOut">
              <a:rPr lang="en-US" smtClean="0"/>
              <a:t>4/14/2019</a:t>
            </a:fld>
            <a:endParaRPr lang="en-US" dirty="0"/>
          </a:p>
        </p:txBody>
      </p:sp>
      <p:sp>
        <p:nvSpPr>
          <p:cNvPr id="6" name="Footer Placeholder 5">
            <a:extLst>
              <a:ext uri="{FF2B5EF4-FFF2-40B4-BE49-F238E27FC236}">
                <a16:creationId xmlns:a16="http://schemas.microsoft.com/office/drawing/2014/main" id="{65810422-1B1F-49B7-B5DC-33491A281B1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4793CB0-BEDB-4D35-B7ED-6BBA0443F504}"/>
              </a:ext>
            </a:extLst>
          </p:cNvPr>
          <p:cNvSpPr>
            <a:spLocks noGrp="1"/>
          </p:cNvSpPr>
          <p:nvPr>
            <p:ph type="sldNum" sz="quarter" idx="12"/>
          </p:nvPr>
        </p:nvSpPr>
        <p:spPr/>
        <p:txBody>
          <a:bodyPr/>
          <a:lstStyle/>
          <a:p>
            <a:fld id="{900D5443-2027-44D2-A207-90C85B243860}" type="slidenum">
              <a:rPr lang="en-US" smtClean="0"/>
              <a:t>‹#›</a:t>
            </a:fld>
            <a:endParaRPr lang="en-US" dirty="0"/>
          </a:p>
        </p:txBody>
      </p:sp>
    </p:spTree>
    <p:extLst>
      <p:ext uri="{BB962C8B-B14F-4D97-AF65-F5344CB8AC3E}">
        <p14:creationId xmlns:p14="http://schemas.microsoft.com/office/powerpoint/2010/main" val="4133091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3A9091-3C27-4461-B27A-D4FBDE824A9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9D2A2F9-588E-4528-825A-CED0B699517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0565AA92-B1A0-4499-8AE6-45B4E753D2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0931241-C685-4D96-BE1A-7CF289498BFB}"/>
              </a:ext>
            </a:extLst>
          </p:cNvPr>
          <p:cNvSpPr>
            <a:spLocks noGrp="1"/>
          </p:cNvSpPr>
          <p:nvPr>
            <p:ph type="dt" sz="half" idx="10"/>
          </p:nvPr>
        </p:nvSpPr>
        <p:spPr/>
        <p:txBody>
          <a:bodyPr/>
          <a:lstStyle/>
          <a:p>
            <a:fld id="{33385D45-B2E2-4EB9-8F2D-407715E66BAB}" type="datetimeFigureOut">
              <a:rPr lang="en-US" smtClean="0"/>
              <a:t>4/14/2019</a:t>
            </a:fld>
            <a:endParaRPr lang="en-US" dirty="0"/>
          </a:p>
        </p:txBody>
      </p:sp>
      <p:sp>
        <p:nvSpPr>
          <p:cNvPr id="6" name="Footer Placeholder 5">
            <a:extLst>
              <a:ext uri="{FF2B5EF4-FFF2-40B4-BE49-F238E27FC236}">
                <a16:creationId xmlns:a16="http://schemas.microsoft.com/office/drawing/2014/main" id="{116380B1-DDE1-4445-9E48-4717150E0DF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D419E37-1249-443F-8DAF-705AAC56A12D}"/>
              </a:ext>
            </a:extLst>
          </p:cNvPr>
          <p:cNvSpPr>
            <a:spLocks noGrp="1"/>
          </p:cNvSpPr>
          <p:nvPr>
            <p:ph type="sldNum" sz="quarter" idx="12"/>
          </p:nvPr>
        </p:nvSpPr>
        <p:spPr/>
        <p:txBody>
          <a:bodyPr/>
          <a:lstStyle/>
          <a:p>
            <a:fld id="{900D5443-2027-44D2-A207-90C85B243860}" type="slidenum">
              <a:rPr lang="en-US" smtClean="0"/>
              <a:t>‹#›</a:t>
            </a:fld>
            <a:endParaRPr lang="en-US" dirty="0"/>
          </a:p>
        </p:txBody>
      </p:sp>
    </p:spTree>
    <p:extLst>
      <p:ext uri="{BB962C8B-B14F-4D97-AF65-F5344CB8AC3E}">
        <p14:creationId xmlns:p14="http://schemas.microsoft.com/office/powerpoint/2010/main" val="23916891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1D4610E-E687-428B-A5CD-C5E82707A99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EE736F8-1358-49CB-A506-0D586BA4E1B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26BEF75-2542-4A36-AFD5-4B96B5D82AA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385D45-B2E2-4EB9-8F2D-407715E66BAB}" type="datetimeFigureOut">
              <a:rPr lang="en-US" smtClean="0"/>
              <a:t>4/14/2019</a:t>
            </a:fld>
            <a:endParaRPr lang="en-US" dirty="0"/>
          </a:p>
        </p:txBody>
      </p:sp>
      <p:sp>
        <p:nvSpPr>
          <p:cNvPr id="5" name="Footer Placeholder 4">
            <a:extLst>
              <a:ext uri="{FF2B5EF4-FFF2-40B4-BE49-F238E27FC236}">
                <a16:creationId xmlns:a16="http://schemas.microsoft.com/office/drawing/2014/main" id="{72C67954-B412-484D-8E15-CA9AE86A3BE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ADEDE53E-A02F-4EC4-B928-B9D669C3F7C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0D5443-2027-44D2-A207-90C85B243860}" type="slidenum">
              <a:rPr lang="en-US" smtClean="0"/>
              <a:t>‹#›</a:t>
            </a:fld>
            <a:endParaRPr lang="en-US" dirty="0"/>
          </a:p>
        </p:txBody>
      </p:sp>
    </p:spTree>
    <p:extLst>
      <p:ext uri="{BB962C8B-B14F-4D97-AF65-F5344CB8AC3E}">
        <p14:creationId xmlns:p14="http://schemas.microsoft.com/office/powerpoint/2010/main" val="25399643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957A9E-AC91-4747-A793-DA37727754BD}"/>
              </a:ext>
            </a:extLst>
          </p:cNvPr>
          <p:cNvSpPr>
            <a:spLocks noGrp="1"/>
          </p:cNvSpPr>
          <p:nvPr>
            <p:ph type="ctrTitle"/>
          </p:nvPr>
        </p:nvSpPr>
        <p:spPr/>
        <p:txBody>
          <a:bodyPr/>
          <a:lstStyle/>
          <a:p>
            <a:r>
              <a:rPr lang="en-US" dirty="0"/>
              <a:t>Church of Pergamos</a:t>
            </a:r>
          </a:p>
        </p:txBody>
      </p:sp>
      <p:sp>
        <p:nvSpPr>
          <p:cNvPr id="3" name="Subtitle 2">
            <a:extLst>
              <a:ext uri="{FF2B5EF4-FFF2-40B4-BE49-F238E27FC236}">
                <a16:creationId xmlns:a16="http://schemas.microsoft.com/office/drawing/2014/main" id="{BF8741E8-835E-424D-BF12-5EE6AB2C159E}"/>
              </a:ext>
            </a:extLst>
          </p:cNvPr>
          <p:cNvSpPr>
            <a:spLocks noGrp="1"/>
          </p:cNvSpPr>
          <p:nvPr>
            <p:ph type="subTitle" idx="1"/>
          </p:nvPr>
        </p:nvSpPr>
        <p:spPr/>
        <p:txBody>
          <a:bodyPr/>
          <a:lstStyle/>
          <a:p>
            <a:r>
              <a:rPr lang="en-US" dirty="0"/>
              <a:t>Worldly Church</a:t>
            </a:r>
          </a:p>
        </p:txBody>
      </p:sp>
    </p:spTree>
    <p:extLst>
      <p:ext uri="{BB962C8B-B14F-4D97-AF65-F5344CB8AC3E}">
        <p14:creationId xmlns:p14="http://schemas.microsoft.com/office/powerpoint/2010/main" val="39852792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A760D8-3B59-4F2C-BE9B-74AC71F0D190}"/>
              </a:ext>
            </a:extLst>
          </p:cNvPr>
          <p:cNvSpPr>
            <a:spLocks noGrp="1"/>
          </p:cNvSpPr>
          <p:nvPr>
            <p:ph type="title"/>
          </p:nvPr>
        </p:nvSpPr>
        <p:spPr/>
        <p:txBody>
          <a:bodyPr/>
          <a:lstStyle/>
          <a:p>
            <a:r>
              <a:rPr lang="en-US" dirty="0"/>
              <a:t>10 Days of Persecution - Historical</a:t>
            </a:r>
          </a:p>
        </p:txBody>
      </p:sp>
      <p:pic>
        <p:nvPicPr>
          <p:cNvPr id="5" name="Content Placeholder 4">
            <a:extLst>
              <a:ext uri="{FF2B5EF4-FFF2-40B4-BE49-F238E27FC236}">
                <a16:creationId xmlns:a16="http://schemas.microsoft.com/office/drawing/2014/main" id="{A021CC85-97CA-4FCA-BD36-5A0DD7FB57D1}"/>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l="1078" t="2509" r="1859" b="2774"/>
          <a:stretch/>
        </p:blipFill>
        <p:spPr>
          <a:xfrm>
            <a:off x="392518" y="1802296"/>
            <a:ext cx="11697536" cy="4863547"/>
          </a:xfrm>
        </p:spPr>
      </p:pic>
    </p:spTree>
    <p:extLst>
      <p:ext uri="{BB962C8B-B14F-4D97-AF65-F5344CB8AC3E}">
        <p14:creationId xmlns:p14="http://schemas.microsoft.com/office/powerpoint/2010/main" val="40364669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DEC378-0255-45AF-B970-260926B9C246}"/>
              </a:ext>
            </a:extLst>
          </p:cNvPr>
          <p:cNvSpPr>
            <a:spLocks noGrp="1"/>
          </p:cNvSpPr>
          <p:nvPr>
            <p:ph type="title"/>
          </p:nvPr>
        </p:nvSpPr>
        <p:spPr/>
        <p:txBody>
          <a:bodyPr/>
          <a:lstStyle/>
          <a:p>
            <a:r>
              <a:rPr lang="en-US" dirty="0"/>
              <a:t>Time Line prophetic of the History of the churches</a:t>
            </a:r>
          </a:p>
        </p:txBody>
      </p:sp>
      <p:graphicFrame>
        <p:nvGraphicFramePr>
          <p:cNvPr id="4" name="Content Placeholder 3">
            <a:extLst>
              <a:ext uri="{FF2B5EF4-FFF2-40B4-BE49-F238E27FC236}">
                <a16:creationId xmlns:a16="http://schemas.microsoft.com/office/drawing/2014/main" id="{6B5F0ACB-ADCE-440B-B424-A1772DCD99AB}"/>
              </a:ext>
            </a:extLst>
          </p:cNvPr>
          <p:cNvGraphicFramePr>
            <a:graphicFrameLocks noGrp="1"/>
          </p:cNvGraphicFramePr>
          <p:nvPr>
            <p:ph idx="1"/>
            <p:extLst>
              <p:ext uri="{D42A27DB-BD31-4B8C-83A1-F6EECF244321}">
                <p14:modId xmlns:p14="http://schemas.microsoft.com/office/powerpoint/2010/main" val="163370047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a:extLst>
              <a:ext uri="{FF2B5EF4-FFF2-40B4-BE49-F238E27FC236}">
                <a16:creationId xmlns:a16="http://schemas.microsoft.com/office/drawing/2014/main" id="{179B9368-320C-4730-9A1E-8696076775EB}"/>
              </a:ext>
            </a:extLst>
          </p:cNvPr>
          <p:cNvSpPr txBox="1"/>
          <p:nvPr/>
        </p:nvSpPr>
        <p:spPr>
          <a:xfrm>
            <a:off x="2266121" y="2464904"/>
            <a:ext cx="1898277" cy="707886"/>
          </a:xfrm>
          <a:prstGeom prst="rect">
            <a:avLst/>
          </a:prstGeom>
          <a:noFill/>
        </p:spPr>
        <p:txBody>
          <a:bodyPr wrap="none" rtlCol="0">
            <a:spAutoFit/>
          </a:bodyPr>
          <a:lstStyle/>
          <a:p>
            <a:r>
              <a:rPr lang="en-US" sz="4000" dirty="0"/>
              <a:t>Ephesus</a:t>
            </a:r>
          </a:p>
        </p:txBody>
      </p:sp>
      <p:sp>
        <p:nvSpPr>
          <p:cNvPr id="6" name="TextBox 5">
            <a:extLst>
              <a:ext uri="{FF2B5EF4-FFF2-40B4-BE49-F238E27FC236}">
                <a16:creationId xmlns:a16="http://schemas.microsoft.com/office/drawing/2014/main" id="{1B370801-8223-4FA9-A07C-E57A356B1DEF}"/>
              </a:ext>
            </a:extLst>
          </p:cNvPr>
          <p:cNvSpPr txBox="1"/>
          <p:nvPr/>
        </p:nvSpPr>
        <p:spPr>
          <a:xfrm>
            <a:off x="5830957" y="2464904"/>
            <a:ext cx="1747723" cy="707886"/>
          </a:xfrm>
          <a:prstGeom prst="rect">
            <a:avLst/>
          </a:prstGeom>
          <a:noFill/>
        </p:spPr>
        <p:txBody>
          <a:bodyPr wrap="none" rtlCol="0">
            <a:spAutoFit/>
          </a:bodyPr>
          <a:lstStyle/>
          <a:p>
            <a:r>
              <a:rPr lang="en-US" sz="4000" dirty="0"/>
              <a:t>Smyrna</a:t>
            </a:r>
          </a:p>
        </p:txBody>
      </p:sp>
    </p:spTree>
    <p:extLst>
      <p:ext uri="{BB962C8B-B14F-4D97-AF65-F5344CB8AC3E}">
        <p14:creationId xmlns:p14="http://schemas.microsoft.com/office/powerpoint/2010/main" val="23522401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FF4CB1-4963-490C-A8A6-921F3BD250D2}"/>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6B24506D-FEAE-4CB0-8925-974CA78B12DC}"/>
              </a:ext>
            </a:extLst>
          </p:cNvPr>
          <p:cNvSpPr>
            <a:spLocks noGrp="1"/>
          </p:cNvSpPr>
          <p:nvPr>
            <p:ph idx="1"/>
          </p:nvPr>
        </p:nvSpPr>
        <p:spPr>
          <a:xfrm>
            <a:off x="145774" y="159026"/>
            <a:ext cx="11208026" cy="6017937"/>
          </a:xfrm>
        </p:spPr>
        <p:txBody>
          <a:bodyPr>
            <a:normAutofit/>
          </a:bodyPr>
          <a:lstStyle/>
          <a:p>
            <a:r>
              <a:rPr lang="en-US" sz="4000" b="1" baseline="30000" dirty="0"/>
              <a:t>12 </a:t>
            </a:r>
            <a:r>
              <a:rPr lang="en-US" sz="4000" dirty="0"/>
              <a:t>And to the angel of the church in Pergamos write; These things saith he which hath the sharp sword with two edges;</a:t>
            </a:r>
          </a:p>
          <a:p>
            <a:r>
              <a:rPr lang="en-US" sz="4000" dirty="0"/>
              <a:t>Background: </a:t>
            </a:r>
          </a:p>
          <a:p>
            <a:r>
              <a:rPr lang="en-US" sz="4000" dirty="0"/>
              <a:t>Description of Jesus</a:t>
            </a:r>
          </a:p>
        </p:txBody>
      </p:sp>
    </p:spTree>
    <p:extLst>
      <p:ext uri="{BB962C8B-B14F-4D97-AF65-F5344CB8AC3E}">
        <p14:creationId xmlns:p14="http://schemas.microsoft.com/office/powerpoint/2010/main" val="39617885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14B81C-873F-458D-BE76-B0E3306296AD}"/>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2CA49810-3AD3-40C3-AA7F-DF1CBC114E43}"/>
              </a:ext>
            </a:extLst>
          </p:cNvPr>
          <p:cNvSpPr>
            <a:spLocks noGrp="1"/>
          </p:cNvSpPr>
          <p:nvPr>
            <p:ph idx="1"/>
          </p:nvPr>
        </p:nvSpPr>
        <p:spPr>
          <a:xfrm>
            <a:off x="185530" y="185530"/>
            <a:ext cx="11887200" cy="6672470"/>
          </a:xfrm>
        </p:spPr>
        <p:txBody>
          <a:bodyPr>
            <a:normAutofit/>
          </a:bodyPr>
          <a:lstStyle/>
          <a:p>
            <a:r>
              <a:rPr lang="en-US" sz="4000" b="1" baseline="30000" dirty="0"/>
              <a:t>13 </a:t>
            </a:r>
            <a:r>
              <a:rPr lang="en-US" sz="4000" dirty="0"/>
              <a:t>I know thy works, and where thou dwellest, even where Satan's seat is: and thou holdest fast my name, and hast not denied my faith, even in those days wherein Antipas was my faithful martyr, who was slain among you, where Satan dwelleth.</a:t>
            </a:r>
          </a:p>
          <a:p>
            <a:r>
              <a:rPr lang="en-US" sz="4000" dirty="0"/>
              <a:t>What he Knows: </a:t>
            </a:r>
          </a:p>
          <a:p>
            <a:r>
              <a:rPr lang="en-US" sz="4000" dirty="0"/>
              <a:t>Commendation: </a:t>
            </a:r>
          </a:p>
          <a:p>
            <a:r>
              <a:rPr lang="en-US" sz="4000" dirty="0"/>
              <a:t>Hold fast my name</a:t>
            </a:r>
          </a:p>
          <a:p>
            <a:r>
              <a:rPr lang="en-US" sz="4000" dirty="0"/>
              <a:t>Have not denied the faith</a:t>
            </a:r>
          </a:p>
        </p:txBody>
      </p:sp>
    </p:spTree>
    <p:extLst>
      <p:ext uri="{BB962C8B-B14F-4D97-AF65-F5344CB8AC3E}">
        <p14:creationId xmlns:p14="http://schemas.microsoft.com/office/powerpoint/2010/main" val="2932979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A151E0-ACD1-4153-98FB-C855CC97C68D}"/>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C0A806C1-31C7-44BA-9C16-306B514A4883}"/>
              </a:ext>
            </a:extLst>
          </p:cNvPr>
          <p:cNvSpPr>
            <a:spLocks noGrp="1"/>
          </p:cNvSpPr>
          <p:nvPr>
            <p:ph idx="1"/>
          </p:nvPr>
        </p:nvSpPr>
        <p:spPr>
          <a:xfrm>
            <a:off x="1" y="132522"/>
            <a:ext cx="12099234" cy="6725478"/>
          </a:xfrm>
        </p:spPr>
        <p:txBody>
          <a:bodyPr>
            <a:normAutofit/>
          </a:bodyPr>
          <a:lstStyle/>
          <a:p>
            <a:r>
              <a:rPr lang="en-US" sz="4000" b="1" baseline="30000" dirty="0"/>
              <a:t>14 </a:t>
            </a:r>
            <a:r>
              <a:rPr lang="en-US" sz="4000" dirty="0"/>
              <a:t>But I have a few things against thee, because thou hast there them that hold the doctrine of Balaam, who taught Balac to cast a stumblingblock before the children of Israel, to eat things sacrificed unto idols, and to commit fornication.</a:t>
            </a:r>
          </a:p>
          <a:p>
            <a:r>
              <a:rPr lang="en-US" sz="4000" b="1" baseline="30000" dirty="0"/>
              <a:t>15 </a:t>
            </a:r>
            <a:r>
              <a:rPr lang="en-US" sz="4000" dirty="0"/>
              <a:t>So hast thou also them that hold the doctrine of the Nicolaitanes, which thing I hate.</a:t>
            </a:r>
          </a:p>
          <a:p>
            <a:r>
              <a:rPr lang="en-US" sz="4000" dirty="0"/>
              <a:t>Condemnation: </a:t>
            </a:r>
          </a:p>
          <a:p>
            <a:r>
              <a:rPr lang="en-US" sz="4000" dirty="0"/>
              <a:t>Doctrine of Balaam – Numbers 22 – (Worldliness)</a:t>
            </a:r>
          </a:p>
          <a:p>
            <a:r>
              <a:rPr lang="en-US" sz="4000" dirty="0"/>
              <a:t>Doctrine of the Nicolaitanes (Christian Liberty and Priesthood). </a:t>
            </a:r>
          </a:p>
          <a:p>
            <a:endParaRPr lang="en-US" dirty="0"/>
          </a:p>
        </p:txBody>
      </p:sp>
    </p:spTree>
    <p:extLst>
      <p:ext uri="{BB962C8B-B14F-4D97-AF65-F5344CB8AC3E}">
        <p14:creationId xmlns:p14="http://schemas.microsoft.com/office/powerpoint/2010/main" val="3921147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D85AAF-0E4D-48F4-99B6-54D9387C65AE}"/>
              </a:ext>
            </a:extLst>
          </p:cNvPr>
          <p:cNvSpPr>
            <a:spLocks noGrp="1"/>
          </p:cNvSpPr>
          <p:nvPr>
            <p:ph type="title"/>
          </p:nvPr>
        </p:nvSpPr>
        <p:spPr/>
        <p:txBody>
          <a:bodyPr/>
          <a:lstStyle/>
          <a:p>
            <a:r>
              <a:rPr lang="en-US" dirty="0"/>
              <a:t>Becoming the State Church- Prophetic</a:t>
            </a:r>
          </a:p>
        </p:txBody>
      </p:sp>
      <p:graphicFrame>
        <p:nvGraphicFramePr>
          <p:cNvPr id="4" name="Content Placeholder 3">
            <a:extLst>
              <a:ext uri="{FF2B5EF4-FFF2-40B4-BE49-F238E27FC236}">
                <a16:creationId xmlns:a16="http://schemas.microsoft.com/office/drawing/2014/main" id="{2507D524-8BAC-4FD6-B8E1-4691ED1D9FC6}"/>
              </a:ext>
            </a:extLst>
          </p:cNvPr>
          <p:cNvGraphicFramePr>
            <a:graphicFrameLocks noGrp="1"/>
          </p:cNvGraphicFramePr>
          <p:nvPr>
            <p:ph idx="1"/>
            <p:extLst>
              <p:ext uri="{D42A27DB-BD31-4B8C-83A1-F6EECF244321}">
                <p14:modId xmlns:p14="http://schemas.microsoft.com/office/powerpoint/2010/main" val="747395203"/>
              </p:ext>
            </p:extLst>
          </p:nvPr>
        </p:nvGraphicFramePr>
        <p:xfrm>
          <a:off x="278296" y="1404730"/>
          <a:ext cx="11767930" cy="5088146"/>
        </p:xfrm>
        <a:graphic>
          <a:graphicData uri="http://schemas.openxmlformats.org/drawingml/2006/table">
            <a:tbl>
              <a:tblPr firstRow="1" bandRow="1">
                <a:tableStyleId>{5C22544A-7EE6-4342-B048-85BDC9FD1C3A}</a:tableStyleId>
              </a:tblPr>
              <a:tblGrid>
                <a:gridCol w="5883965">
                  <a:extLst>
                    <a:ext uri="{9D8B030D-6E8A-4147-A177-3AD203B41FA5}">
                      <a16:colId xmlns:a16="http://schemas.microsoft.com/office/drawing/2014/main" val="2685107912"/>
                    </a:ext>
                  </a:extLst>
                </a:gridCol>
                <a:gridCol w="5883965">
                  <a:extLst>
                    <a:ext uri="{9D8B030D-6E8A-4147-A177-3AD203B41FA5}">
                      <a16:colId xmlns:a16="http://schemas.microsoft.com/office/drawing/2014/main" val="3894014214"/>
                    </a:ext>
                  </a:extLst>
                </a:gridCol>
              </a:tblGrid>
              <a:tr h="658572">
                <a:tc>
                  <a:txBody>
                    <a:bodyPr/>
                    <a:lstStyle/>
                    <a:p>
                      <a:r>
                        <a:rPr lang="en-US" dirty="0"/>
                        <a:t>300 A.D.</a:t>
                      </a:r>
                    </a:p>
                  </a:txBody>
                  <a:tcPr/>
                </a:tc>
                <a:tc>
                  <a:txBody>
                    <a:bodyPr/>
                    <a:lstStyle/>
                    <a:p>
                      <a:r>
                        <a:rPr lang="en-US" dirty="0"/>
                        <a:t>Prayers for the dead</a:t>
                      </a:r>
                    </a:p>
                  </a:txBody>
                  <a:tcPr/>
                </a:tc>
                <a:extLst>
                  <a:ext uri="{0D108BD9-81ED-4DB2-BD59-A6C34878D82A}">
                    <a16:rowId xmlns:a16="http://schemas.microsoft.com/office/drawing/2014/main" val="3708144112"/>
                  </a:ext>
                </a:extLst>
              </a:tr>
              <a:tr h="658572">
                <a:tc>
                  <a:txBody>
                    <a:bodyPr/>
                    <a:lstStyle/>
                    <a:p>
                      <a:r>
                        <a:rPr lang="en-US" dirty="0"/>
                        <a:t>300 A.D.</a:t>
                      </a:r>
                    </a:p>
                  </a:txBody>
                  <a:tcPr/>
                </a:tc>
                <a:tc>
                  <a:txBody>
                    <a:bodyPr/>
                    <a:lstStyle/>
                    <a:p>
                      <a:r>
                        <a:rPr lang="en-US" dirty="0"/>
                        <a:t>Making a sign of the cross</a:t>
                      </a:r>
                    </a:p>
                  </a:txBody>
                  <a:tcPr/>
                </a:tc>
                <a:extLst>
                  <a:ext uri="{0D108BD9-81ED-4DB2-BD59-A6C34878D82A}">
                    <a16:rowId xmlns:a16="http://schemas.microsoft.com/office/drawing/2014/main" val="804783492"/>
                  </a:ext>
                </a:extLst>
              </a:tr>
              <a:tr h="1136714">
                <a:tc>
                  <a:txBody>
                    <a:bodyPr/>
                    <a:lstStyle/>
                    <a:p>
                      <a:r>
                        <a:rPr lang="en-US" dirty="0"/>
                        <a:t>375 A.D.</a:t>
                      </a:r>
                    </a:p>
                    <a:p>
                      <a:r>
                        <a:rPr lang="en-US" dirty="0"/>
                        <a:t>380 A.D.</a:t>
                      </a:r>
                    </a:p>
                  </a:txBody>
                  <a:tcPr/>
                </a:tc>
                <a:tc>
                  <a:txBody>
                    <a:bodyPr/>
                    <a:lstStyle/>
                    <a:p>
                      <a:r>
                        <a:rPr lang="en-US" dirty="0"/>
                        <a:t>Worship of saints and Angels</a:t>
                      </a:r>
                    </a:p>
                    <a:p>
                      <a:r>
                        <a:rPr lang="en-US" dirty="0"/>
                        <a:t>Edict of Thessalonica</a:t>
                      </a:r>
                    </a:p>
                  </a:txBody>
                  <a:tcPr/>
                </a:tc>
                <a:extLst>
                  <a:ext uri="{0D108BD9-81ED-4DB2-BD59-A6C34878D82A}">
                    <a16:rowId xmlns:a16="http://schemas.microsoft.com/office/drawing/2014/main" val="2528075956"/>
                  </a:ext>
                </a:extLst>
              </a:tr>
              <a:tr h="658572">
                <a:tc>
                  <a:txBody>
                    <a:bodyPr/>
                    <a:lstStyle/>
                    <a:p>
                      <a:r>
                        <a:rPr lang="en-US" dirty="0"/>
                        <a:t>394</a:t>
                      </a:r>
                    </a:p>
                  </a:txBody>
                  <a:tcPr/>
                </a:tc>
                <a:tc>
                  <a:txBody>
                    <a:bodyPr/>
                    <a:lstStyle/>
                    <a:p>
                      <a:r>
                        <a:rPr lang="en-US" dirty="0"/>
                        <a:t>Mass instituted</a:t>
                      </a:r>
                    </a:p>
                  </a:txBody>
                  <a:tcPr/>
                </a:tc>
                <a:extLst>
                  <a:ext uri="{0D108BD9-81ED-4DB2-BD59-A6C34878D82A}">
                    <a16:rowId xmlns:a16="http://schemas.microsoft.com/office/drawing/2014/main" val="3425647116"/>
                  </a:ext>
                </a:extLst>
              </a:tr>
              <a:tr h="658572">
                <a:tc>
                  <a:txBody>
                    <a:bodyPr/>
                    <a:lstStyle/>
                    <a:p>
                      <a:r>
                        <a:rPr lang="en-US" dirty="0"/>
                        <a:t>431</a:t>
                      </a:r>
                    </a:p>
                  </a:txBody>
                  <a:tcPr/>
                </a:tc>
                <a:tc>
                  <a:txBody>
                    <a:bodyPr/>
                    <a:lstStyle/>
                    <a:p>
                      <a:r>
                        <a:rPr lang="en-US" dirty="0"/>
                        <a:t>Worship of Mary</a:t>
                      </a:r>
                    </a:p>
                  </a:txBody>
                  <a:tcPr/>
                </a:tc>
                <a:extLst>
                  <a:ext uri="{0D108BD9-81ED-4DB2-BD59-A6C34878D82A}">
                    <a16:rowId xmlns:a16="http://schemas.microsoft.com/office/drawing/2014/main" val="3753212521"/>
                  </a:ext>
                </a:extLst>
              </a:tr>
              <a:tr h="658572">
                <a:tc>
                  <a:txBody>
                    <a:bodyPr/>
                    <a:lstStyle/>
                    <a:p>
                      <a:r>
                        <a:rPr lang="en-US" dirty="0"/>
                        <a:t>500</a:t>
                      </a:r>
                    </a:p>
                  </a:txBody>
                  <a:tcPr/>
                </a:tc>
                <a:tc>
                  <a:txBody>
                    <a:bodyPr/>
                    <a:lstStyle/>
                    <a:p>
                      <a:r>
                        <a:rPr lang="en-US" dirty="0"/>
                        <a:t>Priests dressed differently than lay people</a:t>
                      </a:r>
                    </a:p>
                  </a:txBody>
                  <a:tcPr/>
                </a:tc>
                <a:extLst>
                  <a:ext uri="{0D108BD9-81ED-4DB2-BD59-A6C34878D82A}">
                    <a16:rowId xmlns:a16="http://schemas.microsoft.com/office/drawing/2014/main" val="994928142"/>
                  </a:ext>
                </a:extLst>
              </a:tr>
              <a:tr h="658572">
                <a:tc>
                  <a:txBody>
                    <a:bodyPr/>
                    <a:lstStyle/>
                    <a:p>
                      <a:r>
                        <a:rPr lang="en-US" dirty="0"/>
                        <a:t>593 </a:t>
                      </a:r>
                    </a:p>
                  </a:txBody>
                  <a:tcPr/>
                </a:tc>
                <a:tc>
                  <a:txBody>
                    <a:bodyPr/>
                    <a:lstStyle/>
                    <a:p>
                      <a:r>
                        <a:rPr lang="en-US" dirty="0"/>
                        <a:t>Purgatory</a:t>
                      </a:r>
                    </a:p>
                  </a:txBody>
                  <a:tcPr/>
                </a:tc>
                <a:extLst>
                  <a:ext uri="{0D108BD9-81ED-4DB2-BD59-A6C34878D82A}">
                    <a16:rowId xmlns:a16="http://schemas.microsoft.com/office/drawing/2014/main" val="2624852207"/>
                  </a:ext>
                </a:extLst>
              </a:tr>
            </a:tbl>
          </a:graphicData>
        </a:graphic>
      </p:graphicFrame>
    </p:spTree>
    <p:extLst>
      <p:ext uri="{BB962C8B-B14F-4D97-AF65-F5344CB8AC3E}">
        <p14:creationId xmlns:p14="http://schemas.microsoft.com/office/powerpoint/2010/main" val="11190832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00368A-6BAC-4DF1-9EA3-D94243BDFD87}"/>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FF7A1B03-81AD-47CA-98C9-6A2B506011D5}"/>
              </a:ext>
            </a:extLst>
          </p:cNvPr>
          <p:cNvSpPr>
            <a:spLocks noGrp="1"/>
          </p:cNvSpPr>
          <p:nvPr>
            <p:ph idx="1"/>
          </p:nvPr>
        </p:nvSpPr>
        <p:spPr/>
        <p:txBody>
          <a:bodyPr>
            <a:normAutofit lnSpcReduction="10000"/>
          </a:bodyPr>
          <a:lstStyle/>
          <a:p>
            <a:r>
              <a:rPr lang="en-US" sz="4000" b="1" baseline="30000" dirty="0"/>
              <a:t>16 </a:t>
            </a:r>
            <a:r>
              <a:rPr lang="en-US" sz="4000" dirty="0"/>
              <a:t>Repent; or else I will come unto thee quickly, and will fight against them with the sword of my mouth.</a:t>
            </a:r>
          </a:p>
          <a:p>
            <a:r>
              <a:rPr lang="en-US" sz="4000" dirty="0"/>
              <a:t>Counsel (Advice):</a:t>
            </a:r>
          </a:p>
          <a:p>
            <a:r>
              <a:rPr lang="en-US" sz="4000" dirty="0"/>
              <a:t>Repent</a:t>
            </a:r>
          </a:p>
          <a:p>
            <a:r>
              <a:rPr lang="en-US" sz="4000" dirty="0"/>
              <a:t>Warning</a:t>
            </a:r>
          </a:p>
          <a:p>
            <a:r>
              <a:rPr lang="en-US" sz="4000" dirty="0"/>
              <a:t>My Sword</a:t>
            </a:r>
          </a:p>
        </p:txBody>
      </p:sp>
    </p:spTree>
    <p:extLst>
      <p:ext uri="{BB962C8B-B14F-4D97-AF65-F5344CB8AC3E}">
        <p14:creationId xmlns:p14="http://schemas.microsoft.com/office/powerpoint/2010/main" val="3984835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F381D5-963B-47E1-A50D-9DD5C4F80445}"/>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BA996F84-B1AB-4C54-A18D-3CFB9C4A179C}"/>
              </a:ext>
            </a:extLst>
          </p:cNvPr>
          <p:cNvSpPr>
            <a:spLocks noGrp="1"/>
          </p:cNvSpPr>
          <p:nvPr>
            <p:ph idx="1"/>
          </p:nvPr>
        </p:nvSpPr>
        <p:spPr>
          <a:xfrm>
            <a:off x="838200" y="92765"/>
            <a:ext cx="10515600" cy="6084198"/>
          </a:xfrm>
        </p:spPr>
        <p:txBody>
          <a:bodyPr>
            <a:normAutofit/>
          </a:bodyPr>
          <a:lstStyle/>
          <a:p>
            <a:r>
              <a:rPr lang="en-US" sz="4000" dirty="0"/>
              <a:t>Hebrews 4 </a:t>
            </a:r>
            <a:r>
              <a:rPr lang="en-US" sz="4000" b="1" baseline="30000" dirty="0"/>
              <a:t>12 </a:t>
            </a:r>
            <a:r>
              <a:rPr lang="en-US" sz="4000" dirty="0"/>
              <a:t>For the word of God is quick, and powerful, and sharper than any twoedged sword, piercing even to the dividing asunder of soul and spirit, and of the joints and marrow, and is a discerner of the thoughts and intents of the heart.</a:t>
            </a:r>
          </a:p>
          <a:p>
            <a:endParaRPr lang="en-US" dirty="0"/>
          </a:p>
        </p:txBody>
      </p:sp>
    </p:spTree>
    <p:extLst>
      <p:ext uri="{BB962C8B-B14F-4D97-AF65-F5344CB8AC3E}">
        <p14:creationId xmlns:p14="http://schemas.microsoft.com/office/powerpoint/2010/main" val="14180846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65A788-CCC5-462D-87EF-825A93C1A079}"/>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6669ECCB-1FCF-4758-92B5-777E796D03D9}"/>
              </a:ext>
            </a:extLst>
          </p:cNvPr>
          <p:cNvSpPr>
            <a:spLocks noGrp="1"/>
          </p:cNvSpPr>
          <p:nvPr>
            <p:ph idx="1"/>
          </p:nvPr>
        </p:nvSpPr>
        <p:spPr>
          <a:xfrm>
            <a:off x="0" y="0"/>
            <a:ext cx="12192000" cy="6745357"/>
          </a:xfrm>
        </p:spPr>
        <p:txBody>
          <a:bodyPr>
            <a:normAutofit/>
          </a:bodyPr>
          <a:lstStyle/>
          <a:p>
            <a:r>
              <a:rPr lang="en-US" sz="4000" b="1" baseline="30000" dirty="0"/>
              <a:t>17 </a:t>
            </a:r>
            <a:r>
              <a:rPr lang="en-US" sz="4000" dirty="0"/>
              <a:t>He that hath an ear, let him hear what the Spirit saith unto the churches; To him that overcometh will I give to eat of the hidden manna, and will give him a white stone, and in the stone a new name written, which no man knoweth saving he that receiveth it.</a:t>
            </a:r>
          </a:p>
          <a:p>
            <a:r>
              <a:rPr lang="en-US" sz="4000" dirty="0"/>
              <a:t>Reward #1</a:t>
            </a:r>
          </a:p>
          <a:p>
            <a:r>
              <a:rPr lang="en-US" sz="4000" dirty="0"/>
              <a:t>Hidden Manna</a:t>
            </a:r>
          </a:p>
          <a:p>
            <a:r>
              <a:rPr lang="en-US" sz="4000" dirty="0"/>
              <a:t>Reward #2</a:t>
            </a:r>
          </a:p>
          <a:p>
            <a:r>
              <a:rPr lang="en-US" sz="4000" dirty="0"/>
              <a:t>White Stone with the name on it</a:t>
            </a:r>
          </a:p>
        </p:txBody>
      </p:sp>
    </p:spTree>
    <p:extLst>
      <p:ext uri="{BB962C8B-B14F-4D97-AF65-F5344CB8AC3E}">
        <p14:creationId xmlns:p14="http://schemas.microsoft.com/office/powerpoint/2010/main" val="2749221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EB15AD-1E6B-4D79-9FEC-DD2A57303305}"/>
              </a:ext>
            </a:extLst>
          </p:cNvPr>
          <p:cNvSpPr>
            <a:spLocks noGrp="1"/>
          </p:cNvSpPr>
          <p:nvPr>
            <p:ph type="title"/>
          </p:nvPr>
        </p:nvSpPr>
        <p:spPr>
          <a:xfrm>
            <a:off x="265043" y="119270"/>
            <a:ext cx="11088757" cy="1325217"/>
          </a:xfrm>
        </p:spPr>
        <p:txBody>
          <a:bodyPr>
            <a:normAutofit fontScale="90000"/>
          </a:bodyPr>
          <a:lstStyle/>
          <a:p>
            <a:r>
              <a:rPr lang="en-US" dirty="0"/>
              <a:t>Review - From chapter 1: 17 – 18 What is the theme of this book? </a:t>
            </a:r>
            <a:br>
              <a:rPr lang="en-US" dirty="0"/>
            </a:br>
            <a:endParaRPr lang="en-US" dirty="0"/>
          </a:p>
        </p:txBody>
      </p:sp>
      <p:sp>
        <p:nvSpPr>
          <p:cNvPr id="3" name="Content Placeholder 2">
            <a:extLst>
              <a:ext uri="{FF2B5EF4-FFF2-40B4-BE49-F238E27FC236}">
                <a16:creationId xmlns:a16="http://schemas.microsoft.com/office/drawing/2014/main" id="{D8F17FB9-3C71-4FEE-86BE-97FEA5AD92F3}"/>
              </a:ext>
            </a:extLst>
          </p:cNvPr>
          <p:cNvSpPr>
            <a:spLocks noGrp="1"/>
          </p:cNvSpPr>
          <p:nvPr>
            <p:ph idx="1"/>
          </p:nvPr>
        </p:nvSpPr>
        <p:spPr>
          <a:xfrm>
            <a:off x="132522" y="1219200"/>
            <a:ext cx="11555895" cy="5519529"/>
          </a:xfrm>
        </p:spPr>
        <p:txBody>
          <a:bodyPr>
            <a:normAutofit/>
          </a:bodyPr>
          <a:lstStyle/>
          <a:p>
            <a:r>
              <a:rPr lang="en-US" sz="4000" b="1" baseline="30000" dirty="0"/>
              <a:t>17 </a:t>
            </a:r>
            <a:r>
              <a:rPr lang="en-US" sz="4000" dirty="0"/>
              <a:t>And when I saw him, I fell at his feet as dead. And he laid his right hand upon me, saying unto me, </a:t>
            </a:r>
            <a:r>
              <a:rPr lang="en-US" sz="4000" b="1" i="1" u="sng" dirty="0"/>
              <a:t>Fear not; I am </a:t>
            </a:r>
            <a:r>
              <a:rPr lang="en-US" sz="4000" dirty="0"/>
              <a:t>the first and the last:</a:t>
            </a:r>
          </a:p>
          <a:p>
            <a:r>
              <a:rPr lang="en-US" sz="4000" b="1" baseline="30000" dirty="0"/>
              <a:t>18 </a:t>
            </a:r>
            <a:r>
              <a:rPr lang="en-US" sz="4000" dirty="0"/>
              <a:t>I am he that liveth, and was dead; and, behold, I am alive for evermore, Amen; and have the keys of hell and of death.</a:t>
            </a:r>
          </a:p>
          <a:p>
            <a:r>
              <a:rPr lang="en-US" sz="4000" dirty="0"/>
              <a:t>Do not fear because Jesus is still alive and well with all power!</a:t>
            </a:r>
          </a:p>
        </p:txBody>
      </p:sp>
    </p:spTree>
    <p:extLst>
      <p:ext uri="{BB962C8B-B14F-4D97-AF65-F5344CB8AC3E}">
        <p14:creationId xmlns:p14="http://schemas.microsoft.com/office/powerpoint/2010/main" val="13273980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1D0957-F438-4E00-BFC0-83A13EF9AB58}"/>
              </a:ext>
            </a:extLst>
          </p:cNvPr>
          <p:cNvSpPr>
            <a:spLocks noGrp="1"/>
          </p:cNvSpPr>
          <p:nvPr>
            <p:ph type="title"/>
          </p:nvPr>
        </p:nvSpPr>
        <p:spPr/>
        <p:txBody>
          <a:bodyPr/>
          <a:lstStyle/>
          <a:p>
            <a:r>
              <a:rPr lang="en-US" dirty="0"/>
              <a:t>Review: What is the Outline of the book? </a:t>
            </a:r>
            <a:br>
              <a:rPr lang="en-US" dirty="0"/>
            </a:br>
            <a:r>
              <a:rPr lang="en-US" dirty="0"/>
              <a:t>Chp. 1:19</a:t>
            </a:r>
          </a:p>
        </p:txBody>
      </p:sp>
      <p:sp>
        <p:nvSpPr>
          <p:cNvPr id="3" name="Content Placeholder 2">
            <a:extLst>
              <a:ext uri="{FF2B5EF4-FFF2-40B4-BE49-F238E27FC236}">
                <a16:creationId xmlns:a16="http://schemas.microsoft.com/office/drawing/2014/main" id="{33BEDBB5-1995-449C-B246-F5971CDB2D9C}"/>
              </a:ext>
            </a:extLst>
          </p:cNvPr>
          <p:cNvSpPr>
            <a:spLocks noGrp="1"/>
          </p:cNvSpPr>
          <p:nvPr>
            <p:ph idx="1"/>
          </p:nvPr>
        </p:nvSpPr>
        <p:spPr>
          <a:xfrm>
            <a:off x="225287" y="1825624"/>
            <a:ext cx="11128513" cy="5032375"/>
          </a:xfrm>
        </p:spPr>
        <p:txBody>
          <a:bodyPr>
            <a:normAutofit/>
          </a:bodyPr>
          <a:lstStyle/>
          <a:p>
            <a:r>
              <a:rPr lang="en-US" sz="4000" dirty="0"/>
              <a:t>V 19 – Write the things which thou hast seen, and the things which are, and the things which shall be hereafter. </a:t>
            </a:r>
          </a:p>
          <a:p>
            <a:r>
              <a:rPr lang="en-US" sz="4000" dirty="0"/>
              <a:t>The things you have seen (chp 1), things that are (chp 2-3), things which shall be hereafter. </a:t>
            </a:r>
          </a:p>
          <a:p>
            <a:r>
              <a:rPr lang="en-US" sz="4000" dirty="0"/>
              <a:t>In our Study now, where on the outline are we?</a:t>
            </a:r>
          </a:p>
          <a:p>
            <a:endParaRPr lang="en-US" sz="4000" dirty="0"/>
          </a:p>
        </p:txBody>
      </p:sp>
    </p:spTree>
    <p:extLst>
      <p:ext uri="{BB962C8B-B14F-4D97-AF65-F5344CB8AC3E}">
        <p14:creationId xmlns:p14="http://schemas.microsoft.com/office/powerpoint/2010/main" val="3144085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27556C-F3DA-4668-8DFB-E1BFF395ED41}"/>
              </a:ext>
            </a:extLst>
          </p:cNvPr>
          <p:cNvSpPr>
            <a:spLocks noGrp="1"/>
          </p:cNvSpPr>
          <p:nvPr>
            <p:ph type="title"/>
          </p:nvPr>
        </p:nvSpPr>
        <p:spPr/>
        <p:txBody>
          <a:bodyPr/>
          <a:lstStyle/>
          <a:p>
            <a:endParaRPr lang="en-US" dirty="0"/>
          </a:p>
        </p:txBody>
      </p:sp>
      <p:pic>
        <p:nvPicPr>
          <p:cNvPr id="8" name="Content Placeholder 7">
            <a:extLst>
              <a:ext uri="{FF2B5EF4-FFF2-40B4-BE49-F238E27FC236}">
                <a16:creationId xmlns:a16="http://schemas.microsoft.com/office/drawing/2014/main" id="{27D0C4AD-A5F0-4674-9066-30F7D942E07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90330" y="123754"/>
            <a:ext cx="10863469" cy="6741103"/>
          </a:xfrm>
        </p:spPr>
      </p:pic>
    </p:spTree>
    <p:extLst>
      <p:ext uri="{BB962C8B-B14F-4D97-AF65-F5344CB8AC3E}">
        <p14:creationId xmlns:p14="http://schemas.microsoft.com/office/powerpoint/2010/main" val="4739279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B602A-FF3F-47DD-8B84-1BFAE34E7692}"/>
              </a:ext>
            </a:extLst>
          </p:cNvPr>
          <p:cNvSpPr>
            <a:spLocks noGrp="1"/>
          </p:cNvSpPr>
          <p:nvPr>
            <p:ph type="title"/>
          </p:nvPr>
        </p:nvSpPr>
        <p:spPr/>
        <p:txBody>
          <a:bodyPr>
            <a:normAutofit fontScale="90000"/>
          </a:bodyPr>
          <a:lstStyle/>
          <a:p>
            <a:r>
              <a:rPr lang="en-US" dirty="0"/>
              <a:t>Review: Smyrna – How did Jesus introduce himself (description) and what did that mean? </a:t>
            </a:r>
          </a:p>
        </p:txBody>
      </p:sp>
      <p:sp>
        <p:nvSpPr>
          <p:cNvPr id="3" name="Content Placeholder 2">
            <a:extLst>
              <a:ext uri="{FF2B5EF4-FFF2-40B4-BE49-F238E27FC236}">
                <a16:creationId xmlns:a16="http://schemas.microsoft.com/office/drawing/2014/main" id="{9D81C0B2-69C4-4160-AA93-423E374CFA5C}"/>
              </a:ext>
            </a:extLst>
          </p:cNvPr>
          <p:cNvSpPr>
            <a:spLocks noGrp="1"/>
          </p:cNvSpPr>
          <p:nvPr>
            <p:ph idx="1"/>
          </p:nvPr>
        </p:nvSpPr>
        <p:spPr/>
        <p:txBody>
          <a:bodyPr>
            <a:normAutofit/>
          </a:bodyPr>
          <a:lstStyle/>
          <a:p>
            <a:pPr marL="0" indent="0">
              <a:buNone/>
            </a:pPr>
            <a:r>
              <a:rPr lang="en-US" sz="4000" b="1" baseline="30000" dirty="0"/>
              <a:t>8 </a:t>
            </a:r>
            <a:r>
              <a:rPr lang="en-US" sz="4000" dirty="0"/>
              <a:t>And unto the angel of the church in Smyrna write; These things saith the first and the last, which was dead, and is alive; </a:t>
            </a:r>
          </a:p>
          <a:p>
            <a:endParaRPr lang="en-US" sz="4000" dirty="0"/>
          </a:p>
          <a:p>
            <a:endParaRPr lang="en-US" dirty="0"/>
          </a:p>
          <a:p>
            <a:r>
              <a:rPr lang="en-US" sz="4400" dirty="0"/>
              <a:t>It Ain’t Over</a:t>
            </a:r>
          </a:p>
        </p:txBody>
      </p:sp>
    </p:spTree>
    <p:extLst>
      <p:ext uri="{BB962C8B-B14F-4D97-AF65-F5344CB8AC3E}">
        <p14:creationId xmlns:p14="http://schemas.microsoft.com/office/powerpoint/2010/main" val="21372726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F2AC7D-82AE-4718-BA15-BE7A36EA2B72}"/>
              </a:ext>
            </a:extLst>
          </p:cNvPr>
          <p:cNvSpPr>
            <a:spLocks noGrp="1"/>
          </p:cNvSpPr>
          <p:nvPr>
            <p:ph type="title"/>
          </p:nvPr>
        </p:nvSpPr>
        <p:spPr/>
        <p:txBody>
          <a:bodyPr/>
          <a:lstStyle/>
          <a:p>
            <a:r>
              <a:rPr lang="en-US" dirty="0"/>
              <a:t>Review – Smyrna- Jesus said </a:t>
            </a:r>
            <a:r>
              <a:rPr lang="en-US" b="1" i="1" dirty="0"/>
              <a:t>he Knows</a:t>
            </a:r>
            <a:r>
              <a:rPr lang="en-US" dirty="0"/>
              <a:t>: what three things did Jesus know they were facing?</a:t>
            </a:r>
          </a:p>
        </p:txBody>
      </p:sp>
      <p:sp>
        <p:nvSpPr>
          <p:cNvPr id="3" name="Content Placeholder 2">
            <a:extLst>
              <a:ext uri="{FF2B5EF4-FFF2-40B4-BE49-F238E27FC236}">
                <a16:creationId xmlns:a16="http://schemas.microsoft.com/office/drawing/2014/main" id="{385A4D51-CAB2-42EF-BBBE-C5EC97FF3A98}"/>
              </a:ext>
            </a:extLst>
          </p:cNvPr>
          <p:cNvSpPr>
            <a:spLocks noGrp="1"/>
          </p:cNvSpPr>
          <p:nvPr>
            <p:ph idx="1"/>
          </p:nvPr>
        </p:nvSpPr>
        <p:spPr>
          <a:xfrm>
            <a:off x="212035" y="1825624"/>
            <a:ext cx="11714921" cy="4893227"/>
          </a:xfrm>
        </p:spPr>
        <p:txBody>
          <a:bodyPr>
            <a:normAutofit fontScale="47500" lnSpcReduction="20000"/>
          </a:bodyPr>
          <a:lstStyle/>
          <a:p>
            <a:r>
              <a:rPr lang="en-US" sz="8400" b="1" baseline="30000" dirty="0"/>
              <a:t>9 </a:t>
            </a:r>
            <a:r>
              <a:rPr lang="en-US" sz="8400" b="1" i="1" dirty="0"/>
              <a:t>I know thy works</a:t>
            </a:r>
            <a:r>
              <a:rPr lang="en-US" sz="8400" dirty="0"/>
              <a:t>, and </a:t>
            </a:r>
            <a:r>
              <a:rPr lang="en-US" sz="8400" b="1" i="1" dirty="0"/>
              <a:t>tribulation</a:t>
            </a:r>
            <a:r>
              <a:rPr lang="en-US" sz="8400" dirty="0"/>
              <a:t>, and </a:t>
            </a:r>
            <a:r>
              <a:rPr lang="en-US" sz="8400" b="1" i="1" dirty="0"/>
              <a:t>poverty</a:t>
            </a:r>
            <a:r>
              <a:rPr lang="en-US" sz="8400" dirty="0"/>
              <a:t>, (but </a:t>
            </a:r>
            <a:r>
              <a:rPr lang="en-US" sz="8400" b="1" i="1" dirty="0"/>
              <a:t>thou art rich</a:t>
            </a:r>
            <a:r>
              <a:rPr lang="en-US" sz="8400" dirty="0"/>
              <a:t>) and I know the </a:t>
            </a:r>
            <a:r>
              <a:rPr lang="en-US" sz="8400" b="1" i="1" dirty="0"/>
              <a:t>blasphemy</a:t>
            </a:r>
            <a:r>
              <a:rPr lang="en-US" sz="8400" dirty="0"/>
              <a:t> of them which say they are Jews, and are not, but are the synagogue of Satan.</a:t>
            </a:r>
            <a:r>
              <a:rPr lang="en-US" sz="8400" b="1" baseline="30000" dirty="0"/>
              <a:t> </a:t>
            </a:r>
          </a:p>
          <a:p>
            <a:r>
              <a:rPr lang="en-US" sz="8400" b="1" baseline="30000" dirty="0"/>
              <a:t>10 </a:t>
            </a:r>
            <a:r>
              <a:rPr lang="en-US" sz="8400" dirty="0"/>
              <a:t>Fear none of those things which thou shalt suffer: behold, the devil shall </a:t>
            </a:r>
            <a:r>
              <a:rPr lang="en-US" sz="8400" b="1" i="1" dirty="0"/>
              <a:t>cast some of you into prison</a:t>
            </a:r>
            <a:r>
              <a:rPr lang="en-US" sz="8400" dirty="0"/>
              <a:t>, that ye may be </a:t>
            </a:r>
            <a:r>
              <a:rPr lang="en-US" sz="8400" b="1" i="1" dirty="0"/>
              <a:t>tried</a:t>
            </a:r>
            <a:r>
              <a:rPr lang="en-US" sz="8400" dirty="0"/>
              <a:t>; and ye shall have tribulation ten days: be thou faithful unto </a:t>
            </a:r>
            <a:r>
              <a:rPr lang="en-US" sz="8400" b="1" i="1" dirty="0"/>
              <a:t>death</a:t>
            </a:r>
            <a:r>
              <a:rPr lang="en-US" sz="8400" dirty="0"/>
              <a:t>, and I will give thee a crown of life. (Persecution)</a:t>
            </a:r>
          </a:p>
          <a:p>
            <a:r>
              <a:rPr lang="en-US" sz="8400" dirty="0"/>
              <a:t>Poverty, Slander (Blaspheme of the Jews), Persecution</a:t>
            </a:r>
          </a:p>
        </p:txBody>
      </p:sp>
    </p:spTree>
    <p:extLst>
      <p:ext uri="{BB962C8B-B14F-4D97-AF65-F5344CB8AC3E}">
        <p14:creationId xmlns:p14="http://schemas.microsoft.com/office/powerpoint/2010/main" val="288566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919610-D458-47DB-B354-8C7B53811350}"/>
              </a:ext>
            </a:extLst>
          </p:cNvPr>
          <p:cNvSpPr>
            <a:spLocks noGrp="1"/>
          </p:cNvSpPr>
          <p:nvPr>
            <p:ph type="title"/>
          </p:nvPr>
        </p:nvSpPr>
        <p:spPr/>
        <p:txBody>
          <a:bodyPr/>
          <a:lstStyle/>
          <a:p>
            <a:r>
              <a:rPr lang="en-US" dirty="0"/>
              <a:t>Review: What compliment or commendation did Jesus give them?</a:t>
            </a:r>
          </a:p>
        </p:txBody>
      </p:sp>
      <p:sp>
        <p:nvSpPr>
          <p:cNvPr id="3" name="Content Placeholder 2">
            <a:extLst>
              <a:ext uri="{FF2B5EF4-FFF2-40B4-BE49-F238E27FC236}">
                <a16:creationId xmlns:a16="http://schemas.microsoft.com/office/drawing/2014/main" id="{F650ED90-22DE-446B-AA37-AC97831EF843}"/>
              </a:ext>
            </a:extLst>
          </p:cNvPr>
          <p:cNvSpPr>
            <a:spLocks noGrp="1"/>
          </p:cNvSpPr>
          <p:nvPr>
            <p:ph idx="1"/>
          </p:nvPr>
        </p:nvSpPr>
        <p:spPr/>
        <p:txBody>
          <a:bodyPr/>
          <a:lstStyle/>
          <a:p>
            <a:r>
              <a:rPr lang="en-US" sz="4000" b="1" baseline="30000" dirty="0"/>
              <a:t>9 </a:t>
            </a:r>
            <a:r>
              <a:rPr lang="en-US" sz="4000" b="1" i="1" dirty="0"/>
              <a:t>I know thy works</a:t>
            </a:r>
            <a:r>
              <a:rPr lang="en-US" sz="4000" dirty="0"/>
              <a:t>, and </a:t>
            </a:r>
            <a:r>
              <a:rPr lang="en-US" sz="4000" b="1" i="1" dirty="0"/>
              <a:t>tribulation</a:t>
            </a:r>
            <a:r>
              <a:rPr lang="en-US" sz="4000" dirty="0"/>
              <a:t>, and </a:t>
            </a:r>
            <a:r>
              <a:rPr lang="en-US" sz="4000" b="1" i="1" dirty="0"/>
              <a:t>poverty</a:t>
            </a:r>
            <a:r>
              <a:rPr lang="en-US" sz="4000" dirty="0"/>
              <a:t>, (but </a:t>
            </a:r>
            <a:r>
              <a:rPr lang="en-US" sz="4000" b="1" i="1" dirty="0"/>
              <a:t>thou art rich</a:t>
            </a:r>
            <a:r>
              <a:rPr lang="en-US" sz="4000" dirty="0"/>
              <a:t>) and I know the </a:t>
            </a:r>
            <a:r>
              <a:rPr lang="en-US" sz="4000" b="1" i="1" dirty="0"/>
              <a:t>blasphemy</a:t>
            </a:r>
            <a:r>
              <a:rPr lang="en-US" sz="4000" dirty="0"/>
              <a:t> of them which say they are Jews, and are not, but are the synagogue of Satan.</a:t>
            </a:r>
            <a:r>
              <a:rPr lang="en-US" sz="4000" b="1" baseline="30000" dirty="0"/>
              <a:t> </a:t>
            </a:r>
          </a:p>
          <a:p>
            <a:endParaRPr lang="en-US" sz="4000" dirty="0"/>
          </a:p>
          <a:p>
            <a:r>
              <a:rPr lang="en-US" sz="4000" dirty="0"/>
              <a:t>You are rich</a:t>
            </a:r>
          </a:p>
        </p:txBody>
      </p:sp>
    </p:spTree>
    <p:extLst>
      <p:ext uri="{BB962C8B-B14F-4D97-AF65-F5344CB8AC3E}">
        <p14:creationId xmlns:p14="http://schemas.microsoft.com/office/powerpoint/2010/main" val="3505707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28B016-03F2-40DA-8CDA-C49C6BB6B82A}"/>
              </a:ext>
            </a:extLst>
          </p:cNvPr>
          <p:cNvSpPr>
            <a:spLocks noGrp="1"/>
          </p:cNvSpPr>
          <p:nvPr>
            <p:ph type="title"/>
          </p:nvPr>
        </p:nvSpPr>
        <p:spPr/>
        <p:txBody>
          <a:bodyPr/>
          <a:lstStyle/>
          <a:p>
            <a:r>
              <a:rPr lang="en-US" dirty="0"/>
              <a:t>Review: What counsel or advice did Jesus give them?</a:t>
            </a:r>
          </a:p>
        </p:txBody>
      </p:sp>
      <p:sp>
        <p:nvSpPr>
          <p:cNvPr id="3" name="Content Placeholder 2">
            <a:extLst>
              <a:ext uri="{FF2B5EF4-FFF2-40B4-BE49-F238E27FC236}">
                <a16:creationId xmlns:a16="http://schemas.microsoft.com/office/drawing/2014/main" id="{3215317E-C28F-4212-9922-AA00E3CB4ACA}"/>
              </a:ext>
            </a:extLst>
          </p:cNvPr>
          <p:cNvSpPr>
            <a:spLocks noGrp="1"/>
          </p:cNvSpPr>
          <p:nvPr>
            <p:ph idx="1"/>
          </p:nvPr>
        </p:nvSpPr>
        <p:spPr/>
        <p:txBody>
          <a:bodyPr>
            <a:normAutofit/>
          </a:bodyPr>
          <a:lstStyle/>
          <a:p>
            <a:pPr marL="0" indent="0">
              <a:buNone/>
            </a:pPr>
            <a:r>
              <a:rPr lang="en-US" sz="4000" b="1" baseline="30000" dirty="0"/>
              <a:t>10 </a:t>
            </a:r>
            <a:r>
              <a:rPr lang="en-US" sz="4000" dirty="0"/>
              <a:t>Fear none of those things which thou shalt suffer: behold, the devil shall </a:t>
            </a:r>
            <a:r>
              <a:rPr lang="en-US" sz="4000" b="1" i="1" dirty="0"/>
              <a:t>cast some of you into prison</a:t>
            </a:r>
            <a:r>
              <a:rPr lang="en-US" sz="4000" dirty="0"/>
              <a:t>, that ye may be </a:t>
            </a:r>
            <a:r>
              <a:rPr lang="en-US" sz="4000" b="1" i="1" dirty="0"/>
              <a:t>tried</a:t>
            </a:r>
            <a:r>
              <a:rPr lang="en-US" sz="4000" dirty="0"/>
              <a:t>; and ye shall have tribulation ten days: be thou faithful unto </a:t>
            </a:r>
            <a:r>
              <a:rPr lang="en-US" sz="4000" b="1" i="1" dirty="0"/>
              <a:t>death</a:t>
            </a:r>
            <a:r>
              <a:rPr lang="en-US" sz="4000" dirty="0"/>
              <a:t>, and I will give thee a crown of life.</a:t>
            </a:r>
          </a:p>
          <a:p>
            <a:r>
              <a:rPr lang="en-US" sz="4000" dirty="0"/>
              <a:t>Don’t be afraid and </a:t>
            </a:r>
            <a:r>
              <a:rPr lang="en-US" sz="4000" b="1" dirty="0"/>
              <a:t>Be Faithful.</a:t>
            </a:r>
            <a:endParaRPr lang="en-US" sz="4000" dirty="0"/>
          </a:p>
        </p:txBody>
      </p:sp>
    </p:spTree>
    <p:extLst>
      <p:ext uri="{BB962C8B-B14F-4D97-AF65-F5344CB8AC3E}">
        <p14:creationId xmlns:p14="http://schemas.microsoft.com/office/powerpoint/2010/main" val="3679204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08B1E0-D62B-4600-814E-5E20E82D118A}"/>
              </a:ext>
            </a:extLst>
          </p:cNvPr>
          <p:cNvSpPr>
            <a:spLocks noGrp="1"/>
          </p:cNvSpPr>
          <p:nvPr>
            <p:ph type="title"/>
          </p:nvPr>
        </p:nvSpPr>
        <p:spPr/>
        <p:txBody>
          <a:bodyPr/>
          <a:lstStyle/>
          <a:p>
            <a:r>
              <a:rPr lang="en-US" dirty="0"/>
              <a:t>Review: What 2 things did he promise?</a:t>
            </a:r>
          </a:p>
        </p:txBody>
      </p:sp>
      <p:sp>
        <p:nvSpPr>
          <p:cNvPr id="3" name="Content Placeholder 2">
            <a:extLst>
              <a:ext uri="{FF2B5EF4-FFF2-40B4-BE49-F238E27FC236}">
                <a16:creationId xmlns:a16="http://schemas.microsoft.com/office/drawing/2014/main" id="{7FCA41B2-2AB1-4DAA-931E-834D40C676AA}"/>
              </a:ext>
            </a:extLst>
          </p:cNvPr>
          <p:cNvSpPr>
            <a:spLocks noGrp="1"/>
          </p:cNvSpPr>
          <p:nvPr>
            <p:ph idx="1"/>
          </p:nvPr>
        </p:nvSpPr>
        <p:spPr>
          <a:xfrm>
            <a:off x="304800" y="1364974"/>
            <a:ext cx="11887200" cy="5353878"/>
          </a:xfrm>
        </p:spPr>
        <p:txBody>
          <a:bodyPr>
            <a:normAutofit lnSpcReduction="10000"/>
          </a:bodyPr>
          <a:lstStyle/>
          <a:p>
            <a:pPr marL="0" indent="0">
              <a:buNone/>
            </a:pPr>
            <a:endParaRPr lang="en-US" b="1" baseline="30000" dirty="0"/>
          </a:p>
          <a:p>
            <a:pPr marL="0" indent="0">
              <a:buNone/>
            </a:pPr>
            <a:r>
              <a:rPr lang="en-US" sz="4000" b="1" baseline="30000" dirty="0"/>
              <a:t>10 </a:t>
            </a:r>
            <a:r>
              <a:rPr lang="en-US" sz="4000" dirty="0"/>
              <a:t>Fear none of those things which thou shalt suffer: behold, the devil shall </a:t>
            </a:r>
            <a:r>
              <a:rPr lang="en-US" sz="4000" b="1" i="1" dirty="0"/>
              <a:t>cast some of you into prison</a:t>
            </a:r>
            <a:r>
              <a:rPr lang="en-US" sz="4000" dirty="0"/>
              <a:t>, that ye may be </a:t>
            </a:r>
            <a:r>
              <a:rPr lang="en-US" sz="4000" b="1" i="1" dirty="0"/>
              <a:t>tried</a:t>
            </a:r>
            <a:r>
              <a:rPr lang="en-US" sz="4000" dirty="0"/>
              <a:t>; and ye shall have tribulation ten days: be thou faithful unto </a:t>
            </a:r>
            <a:r>
              <a:rPr lang="en-US" sz="4000" b="1" i="1" dirty="0"/>
              <a:t>death</a:t>
            </a:r>
            <a:r>
              <a:rPr lang="en-US" sz="4000" dirty="0"/>
              <a:t>, and I will give thee a crown of life.</a:t>
            </a:r>
            <a:endParaRPr lang="en-US" sz="4000" b="1" baseline="30000" dirty="0"/>
          </a:p>
          <a:p>
            <a:pPr marL="0" indent="0">
              <a:buNone/>
            </a:pPr>
            <a:r>
              <a:rPr lang="en-US" sz="4000" b="1" baseline="30000" dirty="0"/>
              <a:t>11 </a:t>
            </a:r>
            <a:r>
              <a:rPr lang="en-US" sz="4000" dirty="0"/>
              <a:t>He that hath an ear, let him hear what the Spirit saith unto the churches; He that overcometh shall not be hurt of the second death.</a:t>
            </a:r>
          </a:p>
          <a:p>
            <a:r>
              <a:rPr lang="en-US" sz="4000" dirty="0"/>
              <a:t>Crown of life and no second death. </a:t>
            </a:r>
          </a:p>
        </p:txBody>
      </p:sp>
    </p:spTree>
    <p:extLst>
      <p:ext uri="{BB962C8B-B14F-4D97-AF65-F5344CB8AC3E}">
        <p14:creationId xmlns:p14="http://schemas.microsoft.com/office/powerpoint/2010/main" val="138585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133</TotalTime>
  <Words>257</Words>
  <Application>Microsoft Office PowerPoint</Application>
  <PresentationFormat>Widescreen</PresentationFormat>
  <Paragraphs>79</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Calibri Light</vt:lpstr>
      <vt:lpstr>Office Theme</vt:lpstr>
      <vt:lpstr>Church of Pergamos</vt:lpstr>
      <vt:lpstr>Review - From chapter 1: 17 – 18 What is the theme of this book?  </vt:lpstr>
      <vt:lpstr>Review: What is the Outline of the book?  Chp. 1:19</vt:lpstr>
      <vt:lpstr>PowerPoint Presentation</vt:lpstr>
      <vt:lpstr>Review: Smyrna – How did Jesus introduce himself (description) and what did that mean? </vt:lpstr>
      <vt:lpstr>Review – Smyrna- Jesus said he Knows: what three things did Jesus know they were facing?</vt:lpstr>
      <vt:lpstr>Review: What compliment or commendation did Jesus give them?</vt:lpstr>
      <vt:lpstr>Review: What counsel or advice did Jesus give them?</vt:lpstr>
      <vt:lpstr>Review: What 2 things did he promise?</vt:lpstr>
      <vt:lpstr>10 Days of Persecution - Historical</vt:lpstr>
      <vt:lpstr>Time Line prophetic of the History of the churches</vt:lpstr>
      <vt:lpstr>PowerPoint Presentation</vt:lpstr>
      <vt:lpstr>PowerPoint Presentation</vt:lpstr>
      <vt:lpstr>PowerPoint Presentation</vt:lpstr>
      <vt:lpstr>Becoming the State Church- Prophetic</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Church of Pergamos</dc:title>
  <dc:creator>TJ</dc:creator>
  <cp:lastModifiedBy>TJ</cp:lastModifiedBy>
  <cp:revision>9</cp:revision>
  <dcterms:created xsi:type="dcterms:W3CDTF">2019-04-14T18:47:05Z</dcterms:created>
  <dcterms:modified xsi:type="dcterms:W3CDTF">2019-04-14T21:00:05Z</dcterms:modified>
</cp:coreProperties>
</file>