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6E51-A95A-4072-8B4C-12AFD6C70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ADD40-467C-49FA-9FCC-5A1DC79A1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D3343-5CC6-4F6B-82C6-F79228A8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44ACC-4267-4F26-A950-34585D54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FFA48-D4CD-4F82-A360-FBBF1618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4338-E995-4089-8B18-B3191CBE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ECA80-EC43-4ACD-B8CF-47D400DD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2D68-951B-428E-A07B-A0D9BC85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7191-E2DE-47D5-BE4A-5EDD1112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1EAF-064A-4776-BC86-1A803F90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1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C9FFEC-84CA-4C87-A50F-2813DB1E3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BB6D1-24A7-444D-9FA3-0F3454158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0AB70-9E8C-4564-8BCC-F909CE42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DCECE-E5E2-4617-94F9-21F57767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03C5C-7D27-4425-8CE8-41AAF2A2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0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1066-ED0E-4177-B36B-BC48A69D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018D9-6350-4DC2-9F1C-EBBC8590A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160E3-0968-43C9-823D-FE33D5D2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8879B-A575-4498-BE49-35D7223C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72A4-8742-4844-A9BE-0769A814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4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3828-8E11-4ECF-A4F1-3BB3181A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5131-B714-4AD2-8333-B2BFC5ADF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AC61D-64F2-4646-A530-D577953D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6BD37-68C8-48D5-BB44-ECDD9B20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CD99-5670-402E-AD55-0818DFF2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8CFE-1BA7-4B57-BC1C-6F131CA4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A9F2-FC5C-4E55-A5AB-4D1D97BEE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D5DE-70A2-40CD-8A72-547761D51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77E0B-438B-4EFA-8D7B-8B97201C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21AA0-44EF-4DAF-B2AC-AEC9E214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48B67-3E58-4199-87C0-7552F76F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1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DA7B-57E7-46DF-8885-C3F2533C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24E4B-144F-4C75-BAEA-FF17A6E47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54A9C-237D-4E4B-BE78-3E77B1C35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EA377-184D-4885-8F3A-985DB73E1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11FDE-A10C-42D1-AC2A-525A11DC8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D6751E-CFAD-43BE-8545-E86F43BA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AD9B94-3577-4570-9025-5F66CBA3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E72DC-3389-462D-B241-3CF94A06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5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9C33-774D-4D6A-9AF8-43DA7C18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2E3F8-EEDE-464D-9629-8CCBBEB6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69E5-3D89-4332-A192-E2EB4FD7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0A7C4-ACEB-4F43-8DDE-6BDF0DAB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2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5144C-3A5A-4729-A16C-3DFE3FE4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121F5-D34B-467F-94C3-CFCA3A97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136A1-BEDD-4952-9524-4EF1B759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7B11-FF74-4E42-A7A9-D159EEFA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7055D-4434-4F73-8E2E-BAACCEF8C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1023E-8DB3-4A35-B519-E731C9028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E0683-D71B-42CD-867D-3CA4181A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BBF22-653E-4E31-899B-4B0340D0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62416-3A4B-4F56-9C6F-EC3008B0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0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E890-3A18-41D9-9B77-F6948025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BAD8D-F34C-41C1-A6CF-D9C15674A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61269-2BEB-462C-9E7F-D4A9C04F5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05476-E9CC-452D-9752-CB640DFE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D6B1F-BD11-4B4B-8CE6-4F415000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4FD5E-A680-48A8-A2FE-70F283DE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901AF-CC71-466A-B698-7639DEE4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E5F39-A5BE-4CD9-A595-F6A0EECE4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251D5-542D-4C93-AD16-CBF16D224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602B-AD99-4CAE-8093-BAD012255D5A}" type="datetimeFigureOut">
              <a:rPr lang="en-US" smtClean="0"/>
              <a:t>4/21/2019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F739F-8A15-461F-A250-49F82C858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36DB4-AB7F-4FEA-B343-A17C32A65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53EF8-7A9E-4BC0-A7BA-8E209A5F43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2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4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4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0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7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6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2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5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1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9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1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Ain’t Over Yet</dc:title>
  <dc:creator>TJ</dc:creator>
  <cp:lastModifiedBy>TJ</cp:lastModifiedBy>
  <cp:revision>13</cp:revision>
  <dcterms:created xsi:type="dcterms:W3CDTF">2019-04-19T21:34:28Z</dcterms:created>
  <dcterms:modified xsi:type="dcterms:W3CDTF">2019-04-21T14:01:13Z</dcterms:modified>
</cp:coreProperties>
</file>