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62" r:id="rId9"/>
    <p:sldId id="275" r:id="rId10"/>
    <p:sldId id="277" r:id="rId11"/>
    <p:sldId id="278" r:id="rId12"/>
    <p:sldId id="279" r:id="rId13"/>
    <p:sldId id="280" r:id="rId14"/>
    <p:sldId id="281" r:id="rId15"/>
    <p:sldId id="276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0AE-D9F4-488F-87A9-C8A071F35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9BA22-309E-415C-A484-51A289B67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D2351-A0AD-4C25-B849-68161C6E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BD00B-7921-4D56-91C1-C972522F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76B86-1CCC-46FB-8C80-523668C2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3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4FA4-79FE-4EE8-8E19-D9736C3C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85200-F1C2-49AC-ADE0-10957E3CC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F6CDE-EBB9-4CAC-B22A-D3C8820D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DF023-F146-4F87-ACC5-16B6D770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22CF0-C1A3-4C07-9118-3409E910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BBECCF-1016-4F99-8385-FF01964B8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1C734-46AA-48DA-883F-0A6E6324F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5BF61-3C31-45F6-8484-E59E6E49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69F34-A6E1-49A4-A5AC-9B2DCF20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A2046-0D01-4FA8-A01C-D37682A8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7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3E68-20BE-4877-A635-2C8AC51C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80469-2761-4EA3-966B-8630E0A81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194D-B854-4B89-9A06-850FC796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13DE7-6BA9-48F0-AF9B-8E0EEEAB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026-8176-4C74-950A-88E67D08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1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7E95-82B5-4743-91C6-A29B8C2B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BCDC8-64D0-4CED-BD7A-7DCB97894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42F08-DDFF-4637-AB35-B45B3766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89D34-3E57-4AF2-8CF9-F5A081CA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763D2-EEC5-4869-8E84-DAEFF2BE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5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BF0F-1AF3-4EC4-A197-E3A9B21A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D32B-D36A-488B-89F5-05C31EC45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3D886-4884-408C-B5F5-959627471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469F6-E8EF-4356-8A67-71B9B7F6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E91BE-D6EC-4F11-B3FF-8E6D20CB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1A9F6-0989-460C-99F1-830D95C6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9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14E3-E300-40F2-B9DA-39DF92C2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980CA-E38E-4FF3-90C2-94144699C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EFC2D-4786-4E05-A4A4-0E3ED0D3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EF2C8-272B-4D34-89C3-79F9D943D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01095-4BD5-4371-8985-E6C490DC5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08868-17AD-4388-A1F0-1AA93FF4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4D37D-DDF2-4C42-AAAA-AB30B514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960B4-7900-45DB-B3D8-007CF235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9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D764-5690-4EF3-A67A-CBE9F916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E75EC-039F-48F5-8FE5-AD1BBCC0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87DF0-5AF8-49F4-966B-D26BB5D2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A9F11-06AC-41E1-BEB0-14101309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794B1-2106-4055-8E36-A16EB6FA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0CAB1-61E9-471D-9F40-0C4AB2A8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498C6-DEB4-4DCB-A650-284AABB5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5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1D29-AE7A-431C-A146-0179428F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5DEC-ED00-43C1-A8B1-56BD61BB2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48DCC-7CCB-433B-A06B-DD78F9167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CF059-1A84-4E7C-943D-9842A0E2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1D02D-F830-4382-9AD6-C39C9C71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78EB4-1E0B-42A1-83AC-FBF90E3C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7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F4B1-B313-4815-9F4C-54E25F65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4EDCE-BF69-4BB6-8AD1-F9C014D75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F5C9C-6629-4AB7-B98E-A61083197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6C759-B24B-435E-9E06-F77FA6A5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B73FE-841D-4CB3-B235-96FAB7BC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D6D2A-FA15-4BBA-8C91-2D5616D1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2EDF1-FF84-41BF-9DD2-C8F97243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B9102-4814-441E-B280-AF20A9955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AEA96-A1A3-4CBD-9C68-CE08D7118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EC96-D668-4D76-A07F-ED0293F06583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FAE2B-77D2-4524-B477-776C754FE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3C8D-9A53-4653-A169-27F246BE9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0DC9-C11F-48B5-8510-D1DEE9F01B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1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3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8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9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6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3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3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0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8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2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5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4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3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1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2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0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Ain’t Over Yet  “Mistakes and Failures”</dc:title>
  <dc:creator>TJ</dc:creator>
  <cp:lastModifiedBy>TJ</cp:lastModifiedBy>
  <cp:revision>16</cp:revision>
  <dcterms:created xsi:type="dcterms:W3CDTF">2019-04-27T16:05:27Z</dcterms:created>
  <dcterms:modified xsi:type="dcterms:W3CDTF">2019-04-28T14:11:49Z</dcterms:modified>
</cp:coreProperties>
</file>