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C591-CB89-4E06-B462-9D6B94A6C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6FC54-2329-4B00-BABA-8178D7028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18D4F-2EAF-441E-8741-E468A374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BF70C-C8CF-4CF1-9CEA-3F1652ED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143CC-B6FA-408F-A90F-F918D0FA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6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CB06-F098-42D6-B6DB-D06E305C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CB4BD-AF11-49AC-B71C-AD37E1CC3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14AC-4B64-4FF6-8C3A-55E5D196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EA05C-1347-4656-9462-4778B1C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C90F1-3350-4F2A-A114-06DA582F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7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4294F-5F16-4B79-9CF9-179E8CC0F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7BFF2-9836-4EFD-96BB-209DE8BF7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20C98-BEC4-49F4-BBB4-A6EC4DDB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598-DD87-4386-A9B3-0475A20A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0400D-F2F5-4DFE-9883-8AE4FF92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C583-FC04-4054-9499-2C1C9859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F6B0-D6E7-41AD-9682-475B6F2F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D1D3-5461-445C-A98C-751AEA0C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1E95-223E-46E3-B869-355FB14C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AC6C-56C0-4718-B5C9-69A773B6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5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6813-04AA-48AB-A686-E171C31E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6ACC-2C11-4349-A3E1-2B823090C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3F17-3B04-487A-A1CA-B5D2875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5408C-19BC-42C9-AC90-193BC8B9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CE733-1EF4-4A67-817C-712A37EF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6346-38FD-4212-9518-1D0C376E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B507-0F77-4AD8-9AE5-7ACDEA024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C2879-66B9-4F90-A6A6-A7E1E00F8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4A7B3-ABE2-4B4E-A0CD-862FE05C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94C6D-0277-4554-8F0B-3BE9CF77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B102C-A55E-451C-9AFB-5AFD9527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7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7A90-A4EA-4C6F-8543-0D4E6E85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2A44-B8E6-4F59-B0E6-68A14CEB2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C30DA-BFE3-447D-9BDD-60FA1B07B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A0141-4DDD-4020-9988-C928F8A67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6213B-EDF3-4DF1-8136-D6D9A8EB7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09736-FE76-4140-BC1E-302753080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87DA1-47FF-46E4-8597-66074460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227F3-9423-458A-B848-CCD0AAF9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D532-90D3-48A8-A264-59D4D989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BEDC9-7195-487F-B33E-1910DBF9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34AA3-5B16-474B-ADF0-5237B503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D4ABB-4386-4547-9F79-E000C5B1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9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50971-F49C-418C-9BEA-EE9643D9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52960-91B5-4958-AA59-083E5B9A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89F6D-CCD9-43D0-B89F-3F594311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3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4A093-6830-4148-963A-5E3C92EF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BECEC-DFEC-43B5-BB04-00584989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624E0-0D86-4F54-9F8A-AEB215D7F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7C78F-DB13-4278-84F3-A819F412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1B723-A662-4B17-9F62-C3E94AF1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99FA-EB7F-4436-8DB8-42A35245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7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1433-B37B-466C-98F4-11D5D43E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AB455-6FAE-4140-916D-37FB4E699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BE7D1-6EF0-4CB7-BF12-4F2C22DE6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FC28C-F28E-416F-969A-66A63AE61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C1EC3-CE69-4AE3-A85D-5B3CECCB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8F4C0-8B8D-4FF7-AF7D-1D4C69A7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7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2E066-80DE-42CC-9727-7A1E913C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6E64B-F379-4243-9D4F-118DDB19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85291-50B2-45DC-99FA-D0E496536E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2FCB-C1EB-4525-B275-69CCC9B82AAA}" type="datetimeFigureOut">
              <a:rPr lang="en-US" smtClean="0"/>
              <a:t>4/14/2019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F716C-6625-4700-9EB5-257A5DDF1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9FD17-0DD0-4CA9-ACA9-2B9D5431A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CA911-11D6-4388-8A0E-FCF2B8BF4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2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2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6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21CC85-97CA-4FCA-BD36-5A0DD7FB5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t="2509" r="1859" b="2774"/>
          <a:stretch/>
        </p:blipFill>
        <p:spPr>
          <a:xfrm>
            <a:off x="1" y="1149152"/>
            <a:ext cx="12201664" cy="5073151"/>
          </a:xfrm>
        </p:spPr>
      </p:pic>
    </p:spTree>
    <p:extLst>
      <p:ext uri="{BB962C8B-B14F-4D97-AF65-F5344CB8AC3E}">
        <p14:creationId xmlns:p14="http://schemas.microsoft.com/office/powerpoint/2010/main" val="40364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90304-2C22-478B-A01F-21FE3A3E9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180" y="28878"/>
            <a:ext cx="9340745" cy="68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0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4B6CE-F875-4E0C-B4B7-374E89902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7" y="0"/>
            <a:ext cx="11107618" cy="6772938"/>
          </a:xfrm>
        </p:spPr>
      </p:pic>
    </p:spTree>
    <p:extLst>
      <p:ext uri="{BB962C8B-B14F-4D97-AF65-F5344CB8AC3E}">
        <p14:creationId xmlns:p14="http://schemas.microsoft.com/office/powerpoint/2010/main" val="20085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79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7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3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4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9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23</cp:revision>
  <dcterms:created xsi:type="dcterms:W3CDTF">2019-04-06T22:02:36Z</dcterms:created>
  <dcterms:modified xsi:type="dcterms:W3CDTF">2019-04-14T14:14:51Z</dcterms:modified>
</cp:coreProperties>
</file>