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8EF06-805A-406D-946B-EF40E4F5EDA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07DED24-C56A-4745-8154-436DB34BE9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01FF258-7CDD-4D39-B2E1-7B3A7D6454CD}"/>
              </a:ext>
            </a:extLst>
          </p:cNvPr>
          <p:cNvSpPr>
            <a:spLocks noGrp="1"/>
          </p:cNvSpPr>
          <p:nvPr>
            <p:ph type="dt" sz="half" idx="10"/>
          </p:nvPr>
        </p:nvSpPr>
        <p:spPr/>
        <p:txBody>
          <a:bodyPr/>
          <a:lstStyle/>
          <a:p>
            <a:fld id="{0AABECF8-94C6-4AAE-AD17-537CA440C347}" type="datetimeFigureOut">
              <a:rPr lang="en-US" smtClean="0"/>
              <a:t>5/18/2019</a:t>
            </a:fld>
            <a:endParaRPr lang="en-US" dirty="0"/>
          </a:p>
        </p:txBody>
      </p:sp>
      <p:sp>
        <p:nvSpPr>
          <p:cNvPr id="5" name="Footer Placeholder 4">
            <a:extLst>
              <a:ext uri="{FF2B5EF4-FFF2-40B4-BE49-F238E27FC236}">
                <a16:creationId xmlns:a16="http://schemas.microsoft.com/office/drawing/2014/main" id="{0C15A198-65EA-41F3-8A33-DD2C0C364FA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FDD2962-868B-4B0B-A147-457E32EDE34B}"/>
              </a:ext>
            </a:extLst>
          </p:cNvPr>
          <p:cNvSpPr>
            <a:spLocks noGrp="1"/>
          </p:cNvSpPr>
          <p:nvPr>
            <p:ph type="sldNum" sz="quarter" idx="12"/>
          </p:nvPr>
        </p:nvSpPr>
        <p:spPr/>
        <p:txBody>
          <a:bodyPr/>
          <a:lstStyle/>
          <a:p>
            <a:fld id="{5D760990-B05E-4F73-9B03-A19EFA98A72C}" type="slidenum">
              <a:rPr lang="en-US" smtClean="0"/>
              <a:t>‹#›</a:t>
            </a:fld>
            <a:endParaRPr lang="en-US" dirty="0"/>
          </a:p>
        </p:txBody>
      </p:sp>
    </p:spTree>
    <p:extLst>
      <p:ext uri="{BB962C8B-B14F-4D97-AF65-F5344CB8AC3E}">
        <p14:creationId xmlns:p14="http://schemas.microsoft.com/office/powerpoint/2010/main" val="3321921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8334D-59AE-4506-8A35-88213199CF9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129AC44-ABD3-4E32-A527-B66AB25EDC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531FED-EFD7-47CA-B755-F1A277275AD5}"/>
              </a:ext>
            </a:extLst>
          </p:cNvPr>
          <p:cNvSpPr>
            <a:spLocks noGrp="1"/>
          </p:cNvSpPr>
          <p:nvPr>
            <p:ph type="dt" sz="half" idx="10"/>
          </p:nvPr>
        </p:nvSpPr>
        <p:spPr/>
        <p:txBody>
          <a:bodyPr/>
          <a:lstStyle/>
          <a:p>
            <a:fld id="{0AABECF8-94C6-4AAE-AD17-537CA440C347}" type="datetimeFigureOut">
              <a:rPr lang="en-US" smtClean="0"/>
              <a:t>5/18/2019</a:t>
            </a:fld>
            <a:endParaRPr lang="en-US" dirty="0"/>
          </a:p>
        </p:txBody>
      </p:sp>
      <p:sp>
        <p:nvSpPr>
          <p:cNvPr id="5" name="Footer Placeholder 4">
            <a:extLst>
              <a:ext uri="{FF2B5EF4-FFF2-40B4-BE49-F238E27FC236}">
                <a16:creationId xmlns:a16="http://schemas.microsoft.com/office/drawing/2014/main" id="{CB0762CC-2F00-4818-998A-FFE19246A1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356540-7590-40F7-B7EA-34DBAE129293}"/>
              </a:ext>
            </a:extLst>
          </p:cNvPr>
          <p:cNvSpPr>
            <a:spLocks noGrp="1"/>
          </p:cNvSpPr>
          <p:nvPr>
            <p:ph type="sldNum" sz="quarter" idx="12"/>
          </p:nvPr>
        </p:nvSpPr>
        <p:spPr/>
        <p:txBody>
          <a:bodyPr/>
          <a:lstStyle/>
          <a:p>
            <a:fld id="{5D760990-B05E-4F73-9B03-A19EFA98A72C}" type="slidenum">
              <a:rPr lang="en-US" smtClean="0"/>
              <a:t>‹#›</a:t>
            </a:fld>
            <a:endParaRPr lang="en-US" dirty="0"/>
          </a:p>
        </p:txBody>
      </p:sp>
    </p:spTree>
    <p:extLst>
      <p:ext uri="{BB962C8B-B14F-4D97-AF65-F5344CB8AC3E}">
        <p14:creationId xmlns:p14="http://schemas.microsoft.com/office/powerpoint/2010/main" val="1223206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BB15553-49CE-4220-8E8B-F893677AA75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9822755-40FF-481E-A1F4-152F6144426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40D3AC-C90B-4383-9AA4-9DD38ABF26FE}"/>
              </a:ext>
            </a:extLst>
          </p:cNvPr>
          <p:cNvSpPr>
            <a:spLocks noGrp="1"/>
          </p:cNvSpPr>
          <p:nvPr>
            <p:ph type="dt" sz="half" idx="10"/>
          </p:nvPr>
        </p:nvSpPr>
        <p:spPr/>
        <p:txBody>
          <a:bodyPr/>
          <a:lstStyle/>
          <a:p>
            <a:fld id="{0AABECF8-94C6-4AAE-AD17-537CA440C347}" type="datetimeFigureOut">
              <a:rPr lang="en-US" smtClean="0"/>
              <a:t>5/18/2019</a:t>
            </a:fld>
            <a:endParaRPr lang="en-US" dirty="0"/>
          </a:p>
        </p:txBody>
      </p:sp>
      <p:sp>
        <p:nvSpPr>
          <p:cNvPr id="5" name="Footer Placeholder 4">
            <a:extLst>
              <a:ext uri="{FF2B5EF4-FFF2-40B4-BE49-F238E27FC236}">
                <a16:creationId xmlns:a16="http://schemas.microsoft.com/office/drawing/2014/main" id="{98EA2C04-A200-47AF-9E2F-1B953CDE6A4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C301A23-87B4-4182-9295-05A6D24A65E0}"/>
              </a:ext>
            </a:extLst>
          </p:cNvPr>
          <p:cNvSpPr>
            <a:spLocks noGrp="1"/>
          </p:cNvSpPr>
          <p:nvPr>
            <p:ph type="sldNum" sz="quarter" idx="12"/>
          </p:nvPr>
        </p:nvSpPr>
        <p:spPr/>
        <p:txBody>
          <a:bodyPr/>
          <a:lstStyle/>
          <a:p>
            <a:fld id="{5D760990-B05E-4F73-9B03-A19EFA98A72C}" type="slidenum">
              <a:rPr lang="en-US" smtClean="0"/>
              <a:t>‹#›</a:t>
            </a:fld>
            <a:endParaRPr lang="en-US" dirty="0"/>
          </a:p>
        </p:txBody>
      </p:sp>
    </p:spTree>
    <p:extLst>
      <p:ext uri="{BB962C8B-B14F-4D97-AF65-F5344CB8AC3E}">
        <p14:creationId xmlns:p14="http://schemas.microsoft.com/office/powerpoint/2010/main" val="2688786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02FA8-55D7-41D5-9B64-16C17435FB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DD914C-1123-4D89-9F14-8F689F8268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E6666F-A59E-452F-9BFB-72E2786F603B}"/>
              </a:ext>
            </a:extLst>
          </p:cNvPr>
          <p:cNvSpPr>
            <a:spLocks noGrp="1"/>
          </p:cNvSpPr>
          <p:nvPr>
            <p:ph type="dt" sz="half" idx="10"/>
          </p:nvPr>
        </p:nvSpPr>
        <p:spPr/>
        <p:txBody>
          <a:bodyPr/>
          <a:lstStyle/>
          <a:p>
            <a:fld id="{0AABECF8-94C6-4AAE-AD17-537CA440C347}" type="datetimeFigureOut">
              <a:rPr lang="en-US" smtClean="0"/>
              <a:t>5/18/2019</a:t>
            </a:fld>
            <a:endParaRPr lang="en-US" dirty="0"/>
          </a:p>
        </p:txBody>
      </p:sp>
      <p:sp>
        <p:nvSpPr>
          <p:cNvPr id="5" name="Footer Placeholder 4">
            <a:extLst>
              <a:ext uri="{FF2B5EF4-FFF2-40B4-BE49-F238E27FC236}">
                <a16:creationId xmlns:a16="http://schemas.microsoft.com/office/drawing/2014/main" id="{EE2B6C74-F9D4-4D12-ACBA-9B514B1ECE4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8182DFE-5E07-48B3-93EB-81F7876BCF96}"/>
              </a:ext>
            </a:extLst>
          </p:cNvPr>
          <p:cNvSpPr>
            <a:spLocks noGrp="1"/>
          </p:cNvSpPr>
          <p:nvPr>
            <p:ph type="sldNum" sz="quarter" idx="12"/>
          </p:nvPr>
        </p:nvSpPr>
        <p:spPr/>
        <p:txBody>
          <a:bodyPr/>
          <a:lstStyle/>
          <a:p>
            <a:fld id="{5D760990-B05E-4F73-9B03-A19EFA98A72C}" type="slidenum">
              <a:rPr lang="en-US" smtClean="0"/>
              <a:t>‹#›</a:t>
            </a:fld>
            <a:endParaRPr lang="en-US" dirty="0"/>
          </a:p>
        </p:txBody>
      </p:sp>
    </p:spTree>
    <p:extLst>
      <p:ext uri="{BB962C8B-B14F-4D97-AF65-F5344CB8AC3E}">
        <p14:creationId xmlns:p14="http://schemas.microsoft.com/office/powerpoint/2010/main" val="3383634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6C209-7001-4A5D-9290-A082B2EA1F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809994D-A060-47EB-9CB4-FF491ED701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E4D816-DDA2-457B-8BF7-F54E370AF8FC}"/>
              </a:ext>
            </a:extLst>
          </p:cNvPr>
          <p:cNvSpPr>
            <a:spLocks noGrp="1"/>
          </p:cNvSpPr>
          <p:nvPr>
            <p:ph type="dt" sz="half" idx="10"/>
          </p:nvPr>
        </p:nvSpPr>
        <p:spPr/>
        <p:txBody>
          <a:bodyPr/>
          <a:lstStyle/>
          <a:p>
            <a:fld id="{0AABECF8-94C6-4AAE-AD17-537CA440C347}" type="datetimeFigureOut">
              <a:rPr lang="en-US" smtClean="0"/>
              <a:t>5/18/2019</a:t>
            </a:fld>
            <a:endParaRPr lang="en-US" dirty="0"/>
          </a:p>
        </p:txBody>
      </p:sp>
      <p:sp>
        <p:nvSpPr>
          <p:cNvPr id="5" name="Footer Placeholder 4">
            <a:extLst>
              <a:ext uri="{FF2B5EF4-FFF2-40B4-BE49-F238E27FC236}">
                <a16:creationId xmlns:a16="http://schemas.microsoft.com/office/drawing/2014/main" id="{38091205-BC12-45EF-99DF-32A3D36CDEC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D5624C6-66D8-4205-BA6B-F38FF476C553}"/>
              </a:ext>
            </a:extLst>
          </p:cNvPr>
          <p:cNvSpPr>
            <a:spLocks noGrp="1"/>
          </p:cNvSpPr>
          <p:nvPr>
            <p:ph type="sldNum" sz="quarter" idx="12"/>
          </p:nvPr>
        </p:nvSpPr>
        <p:spPr/>
        <p:txBody>
          <a:bodyPr/>
          <a:lstStyle/>
          <a:p>
            <a:fld id="{5D760990-B05E-4F73-9B03-A19EFA98A72C}" type="slidenum">
              <a:rPr lang="en-US" smtClean="0"/>
              <a:t>‹#›</a:t>
            </a:fld>
            <a:endParaRPr lang="en-US" dirty="0"/>
          </a:p>
        </p:txBody>
      </p:sp>
    </p:spTree>
    <p:extLst>
      <p:ext uri="{BB962C8B-B14F-4D97-AF65-F5344CB8AC3E}">
        <p14:creationId xmlns:p14="http://schemas.microsoft.com/office/powerpoint/2010/main" val="3894185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D0414-AD6A-4FEC-BC9F-348B4A6A5E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47C9E2-0E87-45F9-8631-FC333F0060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EF21B6-F319-41D9-9156-4F6E628C22E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C1FEF23-0626-4092-A0B9-3AD6003180CA}"/>
              </a:ext>
            </a:extLst>
          </p:cNvPr>
          <p:cNvSpPr>
            <a:spLocks noGrp="1"/>
          </p:cNvSpPr>
          <p:nvPr>
            <p:ph type="dt" sz="half" idx="10"/>
          </p:nvPr>
        </p:nvSpPr>
        <p:spPr/>
        <p:txBody>
          <a:bodyPr/>
          <a:lstStyle/>
          <a:p>
            <a:fld id="{0AABECF8-94C6-4AAE-AD17-537CA440C347}" type="datetimeFigureOut">
              <a:rPr lang="en-US" smtClean="0"/>
              <a:t>5/18/2019</a:t>
            </a:fld>
            <a:endParaRPr lang="en-US" dirty="0"/>
          </a:p>
        </p:txBody>
      </p:sp>
      <p:sp>
        <p:nvSpPr>
          <p:cNvPr id="6" name="Footer Placeholder 5">
            <a:extLst>
              <a:ext uri="{FF2B5EF4-FFF2-40B4-BE49-F238E27FC236}">
                <a16:creationId xmlns:a16="http://schemas.microsoft.com/office/drawing/2014/main" id="{73AAC3A8-CB66-4D01-B05E-C59FB7D245C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374975B-50F6-4D04-AB51-B1E58C9C6DB7}"/>
              </a:ext>
            </a:extLst>
          </p:cNvPr>
          <p:cNvSpPr>
            <a:spLocks noGrp="1"/>
          </p:cNvSpPr>
          <p:nvPr>
            <p:ph type="sldNum" sz="quarter" idx="12"/>
          </p:nvPr>
        </p:nvSpPr>
        <p:spPr/>
        <p:txBody>
          <a:bodyPr/>
          <a:lstStyle/>
          <a:p>
            <a:fld id="{5D760990-B05E-4F73-9B03-A19EFA98A72C}" type="slidenum">
              <a:rPr lang="en-US" smtClean="0"/>
              <a:t>‹#›</a:t>
            </a:fld>
            <a:endParaRPr lang="en-US" dirty="0"/>
          </a:p>
        </p:txBody>
      </p:sp>
    </p:spTree>
    <p:extLst>
      <p:ext uri="{BB962C8B-B14F-4D97-AF65-F5344CB8AC3E}">
        <p14:creationId xmlns:p14="http://schemas.microsoft.com/office/powerpoint/2010/main" val="978346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2D822-9477-4165-96F0-D4CE9B0FAFE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F7E483F-DDCE-41CC-96A2-CC3B7819E5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A3EC98-55B5-41B9-BCCF-214C5416468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14AA52F-6B05-47D6-9936-D896A6477C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85A658-84D7-4172-8865-19F5B2EAEBC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2507D6D-764F-4B78-86CF-5DF068F0C1F1}"/>
              </a:ext>
            </a:extLst>
          </p:cNvPr>
          <p:cNvSpPr>
            <a:spLocks noGrp="1"/>
          </p:cNvSpPr>
          <p:nvPr>
            <p:ph type="dt" sz="half" idx="10"/>
          </p:nvPr>
        </p:nvSpPr>
        <p:spPr/>
        <p:txBody>
          <a:bodyPr/>
          <a:lstStyle/>
          <a:p>
            <a:fld id="{0AABECF8-94C6-4AAE-AD17-537CA440C347}" type="datetimeFigureOut">
              <a:rPr lang="en-US" smtClean="0"/>
              <a:t>5/18/2019</a:t>
            </a:fld>
            <a:endParaRPr lang="en-US" dirty="0"/>
          </a:p>
        </p:txBody>
      </p:sp>
      <p:sp>
        <p:nvSpPr>
          <p:cNvPr id="8" name="Footer Placeholder 7">
            <a:extLst>
              <a:ext uri="{FF2B5EF4-FFF2-40B4-BE49-F238E27FC236}">
                <a16:creationId xmlns:a16="http://schemas.microsoft.com/office/drawing/2014/main" id="{58EFED81-2BB3-40AA-8486-AA85251F60C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C2C43CD-8F2E-4A7F-B656-9EF89A5BB527}"/>
              </a:ext>
            </a:extLst>
          </p:cNvPr>
          <p:cNvSpPr>
            <a:spLocks noGrp="1"/>
          </p:cNvSpPr>
          <p:nvPr>
            <p:ph type="sldNum" sz="quarter" idx="12"/>
          </p:nvPr>
        </p:nvSpPr>
        <p:spPr/>
        <p:txBody>
          <a:bodyPr/>
          <a:lstStyle/>
          <a:p>
            <a:fld id="{5D760990-B05E-4F73-9B03-A19EFA98A72C}" type="slidenum">
              <a:rPr lang="en-US" smtClean="0"/>
              <a:t>‹#›</a:t>
            </a:fld>
            <a:endParaRPr lang="en-US" dirty="0"/>
          </a:p>
        </p:txBody>
      </p:sp>
    </p:spTree>
    <p:extLst>
      <p:ext uri="{BB962C8B-B14F-4D97-AF65-F5344CB8AC3E}">
        <p14:creationId xmlns:p14="http://schemas.microsoft.com/office/powerpoint/2010/main" val="2229445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FA861-1506-4EF8-8615-F0D2C5A1B3B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0E8400C-24B1-4795-89E1-8EB27A9731F6}"/>
              </a:ext>
            </a:extLst>
          </p:cNvPr>
          <p:cNvSpPr>
            <a:spLocks noGrp="1"/>
          </p:cNvSpPr>
          <p:nvPr>
            <p:ph type="dt" sz="half" idx="10"/>
          </p:nvPr>
        </p:nvSpPr>
        <p:spPr/>
        <p:txBody>
          <a:bodyPr/>
          <a:lstStyle/>
          <a:p>
            <a:fld id="{0AABECF8-94C6-4AAE-AD17-537CA440C347}" type="datetimeFigureOut">
              <a:rPr lang="en-US" smtClean="0"/>
              <a:t>5/18/2019</a:t>
            </a:fld>
            <a:endParaRPr lang="en-US" dirty="0"/>
          </a:p>
        </p:txBody>
      </p:sp>
      <p:sp>
        <p:nvSpPr>
          <p:cNvPr id="4" name="Footer Placeholder 3">
            <a:extLst>
              <a:ext uri="{FF2B5EF4-FFF2-40B4-BE49-F238E27FC236}">
                <a16:creationId xmlns:a16="http://schemas.microsoft.com/office/drawing/2014/main" id="{9E4B7FCF-66D2-45C7-AA1F-48E318844CE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42D6D70-2D98-4AB5-A154-44A618274EF1}"/>
              </a:ext>
            </a:extLst>
          </p:cNvPr>
          <p:cNvSpPr>
            <a:spLocks noGrp="1"/>
          </p:cNvSpPr>
          <p:nvPr>
            <p:ph type="sldNum" sz="quarter" idx="12"/>
          </p:nvPr>
        </p:nvSpPr>
        <p:spPr/>
        <p:txBody>
          <a:bodyPr/>
          <a:lstStyle/>
          <a:p>
            <a:fld id="{5D760990-B05E-4F73-9B03-A19EFA98A72C}" type="slidenum">
              <a:rPr lang="en-US" smtClean="0"/>
              <a:t>‹#›</a:t>
            </a:fld>
            <a:endParaRPr lang="en-US" dirty="0"/>
          </a:p>
        </p:txBody>
      </p:sp>
    </p:spTree>
    <p:extLst>
      <p:ext uri="{BB962C8B-B14F-4D97-AF65-F5344CB8AC3E}">
        <p14:creationId xmlns:p14="http://schemas.microsoft.com/office/powerpoint/2010/main" val="2437712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B12C0C-7F09-45AA-991B-CD9DF1EB8896}"/>
              </a:ext>
            </a:extLst>
          </p:cNvPr>
          <p:cNvSpPr>
            <a:spLocks noGrp="1"/>
          </p:cNvSpPr>
          <p:nvPr>
            <p:ph type="dt" sz="half" idx="10"/>
          </p:nvPr>
        </p:nvSpPr>
        <p:spPr/>
        <p:txBody>
          <a:bodyPr/>
          <a:lstStyle/>
          <a:p>
            <a:fld id="{0AABECF8-94C6-4AAE-AD17-537CA440C347}" type="datetimeFigureOut">
              <a:rPr lang="en-US" smtClean="0"/>
              <a:t>5/18/2019</a:t>
            </a:fld>
            <a:endParaRPr lang="en-US" dirty="0"/>
          </a:p>
        </p:txBody>
      </p:sp>
      <p:sp>
        <p:nvSpPr>
          <p:cNvPr id="3" name="Footer Placeholder 2">
            <a:extLst>
              <a:ext uri="{FF2B5EF4-FFF2-40B4-BE49-F238E27FC236}">
                <a16:creationId xmlns:a16="http://schemas.microsoft.com/office/drawing/2014/main" id="{11FF8B0D-66B7-4FC0-9305-A22C67ABD27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B661170-BEAB-45D6-89BD-1C5AA4FD8564}"/>
              </a:ext>
            </a:extLst>
          </p:cNvPr>
          <p:cNvSpPr>
            <a:spLocks noGrp="1"/>
          </p:cNvSpPr>
          <p:nvPr>
            <p:ph type="sldNum" sz="quarter" idx="12"/>
          </p:nvPr>
        </p:nvSpPr>
        <p:spPr/>
        <p:txBody>
          <a:bodyPr/>
          <a:lstStyle/>
          <a:p>
            <a:fld id="{5D760990-B05E-4F73-9B03-A19EFA98A72C}" type="slidenum">
              <a:rPr lang="en-US" smtClean="0"/>
              <a:t>‹#›</a:t>
            </a:fld>
            <a:endParaRPr lang="en-US" dirty="0"/>
          </a:p>
        </p:txBody>
      </p:sp>
    </p:spTree>
    <p:extLst>
      <p:ext uri="{BB962C8B-B14F-4D97-AF65-F5344CB8AC3E}">
        <p14:creationId xmlns:p14="http://schemas.microsoft.com/office/powerpoint/2010/main" val="69254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49605-E6A1-4367-90EB-F3069C8712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DC99A8A-4873-43A3-AD83-D173F57BE2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A599608-0590-4B5B-925E-D3CB04EA4F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E7FC04-D5A7-4898-AA93-CFD56CB6785E}"/>
              </a:ext>
            </a:extLst>
          </p:cNvPr>
          <p:cNvSpPr>
            <a:spLocks noGrp="1"/>
          </p:cNvSpPr>
          <p:nvPr>
            <p:ph type="dt" sz="half" idx="10"/>
          </p:nvPr>
        </p:nvSpPr>
        <p:spPr/>
        <p:txBody>
          <a:bodyPr/>
          <a:lstStyle/>
          <a:p>
            <a:fld id="{0AABECF8-94C6-4AAE-AD17-537CA440C347}" type="datetimeFigureOut">
              <a:rPr lang="en-US" smtClean="0"/>
              <a:t>5/18/2019</a:t>
            </a:fld>
            <a:endParaRPr lang="en-US" dirty="0"/>
          </a:p>
        </p:txBody>
      </p:sp>
      <p:sp>
        <p:nvSpPr>
          <p:cNvPr id="6" name="Footer Placeholder 5">
            <a:extLst>
              <a:ext uri="{FF2B5EF4-FFF2-40B4-BE49-F238E27FC236}">
                <a16:creationId xmlns:a16="http://schemas.microsoft.com/office/drawing/2014/main" id="{04B80477-F088-4B29-9D60-BD5E1C394A6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AC613D2-1CD4-4A97-BF52-954125439080}"/>
              </a:ext>
            </a:extLst>
          </p:cNvPr>
          <p:cNvSpPr>
            <a:spLocks noGrp="1"/>
          </p:cNvSpPr>
          <p:nvPr>
            <p:ph type="sldNum" sz="quarter" idx="12"/>
          </p:nvPr>
        </p:nvSpPr>
        <p:spPr/>
        <p:txBody>
          <a:bodyPr/>
          <a:lstStyle/>
          <a:p>
            <a:fld id="{5D760990-B05E-4F73-9B03-A19EFA98A72C}" type="slidenum">
              <a:rPr lang="en-US" smtClean="0"/>
              <a:t>‹#›</a:t>
            </a:fld>
            <a:endParaRPr lang="en-US" dirty="0"/>
          </a:p>
        </p:txBody>
      </p:sp>
    </p:spTree>
    <p:extLst>
      <p:ext uri="{BB962C8B-B14F-4D97-AF65-F5344CB8AC3E}">
        <p14:creationId xmlns:p14="http://schemas.microsoft.com/office/powerpoint/2010/main" val="3511823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787E3-BC36-4610-9CC3-999835F928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E6CFBEE-409F-40A1-95F6-FF16572316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673624C-907B-435E-909B-3D711D8128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0DEA5B-BAD7-4F41-9970-D6575EAA7EA1}"/>
              </a:ext>
            </a:extLst>
          </p:cNvPr>
          <p:cNvSpPr>
            <a:spLocks noGrp="1"/>
          </p:cNvSpPr>
          <p:nvPr>
            <p:ph type="dt" sz="half" idx="10"/>
          </p:nvPr>
        </p:nvSpPr>
        <p:spPr/>
        <p:txBody>
          <a:bodyPr/>
          <a:lstStyle/>
          <a:p>
            <a:fld id="{0AABECF8-94C6-4AAE-AD17-537CA440C347}" type="datetimeFigureOut">
              <a:rPr lang="en-US" smtClean="0"/>
              <a:t>5/18/2019</a:t>
            </a:fld>
            <a:endParaRPr lang="en-US" dirty="0"/>
          </a:p>
        </p:txBody>
      </p:sp>
      <p:sp>
        <p:nvSpPr>
          <p:cNvPr id="6" name="Footer Placeholder 5">
            <a:extLst>
              <a:ext uri="{FF2B5EF4-FFF2-40B4-BE49-F238E27FC236}">
                <a16:creationId xmlns:a16="http://schemas.microsoft.com/office/drawing/2014/main" id="{FAE8260A-380E-4CF6-8A7D-2A7D15B2B69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53A324E-20CB-4045-82B1-186EACCFFF1F}"/>
              </a:ext>
            </a:extLst>
          </p:cNvPr>
          <p:cNvSpPr>
            <a:spLocks noGrp="1"/>
          </p:cNvSpPr>
          <p:nvPr>
            <p:ph type="sldNum" sz="quarter" idx="12"/>
          </p:nvPr>
        </p:nvSpPr>
        <p:spPr/>
        <p:txBody>
          <a:bodyPr/>
          <a:lstStyle/>
          <a:p>
            <a:fld id="{5D760990-B05E-4F73-9B03-A19EFA98A72C}" type="slidenum">
              <a:rPr lang="en-US" smtClean="0"/>
              <a:t>‹#›</a:t>
            </a:fld>
            <a:endParaRPr lang="en-US" dirty="0"/>
          </a:p>
        </p:txBody>
      </p:sp>
    </p:spTree>
    <p:extLst>
      <p:ext uri="{BB962C8B-B14F-4D97-AF65-F5344CB8AC3E}">
        <p14:creationId xmlns:p14="http://schemas.microsoft.com/office/powerpoint/2010/main" val="4145218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A74FF5-BF54-43EC-802F-81F91942A8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259C407-0FCB-4417-B7C6-F39F0E0F5D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88AA62-41D4-4997-B5EE-D4ADE24EAD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ABECF8-94C6-4AAE-AD17-537CA440C347}" type="datetimeFigureOut">
              <a:rPr lang="en-US" smtClean="0"/>
              <a:t>5/18/2019</a:t>
            </a:fld>
            <a:endParaRPr lang="en-US" dirty="0"/>
          </a:p>
        </p:txBody>
      </p:sp>
      <p:sp>
        <p:nvSpPr>
          <p:cNvPr id="5" name="Footer Placeholder 4">
            <a:extLst>
              <a:ext uri="{FF2B5EF4-FFF2-40B4-BE49-F238E27FC236}">
                <a16:creationId xmlns:a16="http://schemas.microsoft.com/office/drawing/2014/main" id="{203C6EF3-C7D0-4B11-AA06-15AD65DB2E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332188A-5C92-4746-82EC-96CB1E88AB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760990-B05E-4F73-9B03-A19EFA98A72C}" type="slidenum">
              <a:rPr lang="en-US" smtClean="0"/>
              <a:t>‹#›</a:t>
            </a:fld>
            <a:endParaRPr lang="en-US" dirty="0"/>
          </a:p>
        </p:txBody>
      </p:sp>
    </p:spTree>
    <p:extLst>
      <p:ext uri="{BB962C8B-B14F-4D97-AF65-F5344CB8AC3E}">
        <p14:creationId xmlns:p14="http://schemas.microsoft.com/office/powerpoint/2010/main" val="3245003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6EE1D-828A-4C0D-B5D0-A894FBE39111}"/>
              </a:ext>
            </a:extLst>
          </p:cNvPr>
          <p:cNvSpPr>
            <a:spLocks noGrp="1"/>
          </p:cNvSpPr>
          <p:nvPr>
            <p:ph type="ctrTitle"/>
          </p:nvPr>
        </p:nvSpPr>
        <p:spPr/>
        <p:txBody>
          <a:bodyPr>
            <a:normAutofit fontScale="90000"/>
          </a:bodyPr>
          <a:lstStyle/>
          <a:p>
            <a:r>
              <a:rPr lang="en-US" dirty="0"/>
              <a:t>It Aint Over</a:t>
            </a:r>
            <a:br>
              <a:rPr lang="en-US" dirty="0"/>
            </a:br>
            <a:r>
              <a:rPr lang="en-US" dirty="0"/>
              <a:t>“</a:t>
            </a:r>
            <a:r>
              <a:rPr lang="en-US" i="1" dirty="0"/>
              <a:t>Invitation to Come and Dine”</a:t>
            </a:r>
            <a:endParaRPr lang="en-US" dirty="0"/>
          </a:p>
        </p:txBody>
      </p:sp>
      <p:sp>
        <p:nvSpPr>
          <p:cNvPr id="3" name="Subtitle 2">
            <a:extLst>
              <a:ext uri="{FF2B5EF4-FFF2-40B4-BE49-F238E27FC236}">
                <a16:creationId xmlns:a16="http://schemas.microsoft.com/office/drawing/2014/main" id="{C9B59CCB-F090-429C-87E5-EC200334010C}"/>
              </a:ext>
            </a:extLst>
          </p:cNvPr>
          <p:cNvSpPr>
            <a:spLocks noGrp="1"/>
          </p:cNvSpPr>
          <p:nvPr>
            <p:ph type="subTitle" idx="1"/>
          </p:nvPr>
        </p:nvSpPr>
        <p:spPr/>
        <p:txBody>
          <a:bodyPr/>
          <a:lstStyle/>
          <a:p>
            <a:r>
              <a:rPr lang="en-US" dirty="0"/>
              <a:t>John 21</a:t>
            </a:r>
          </a:p>
        </p:txBody>
      </p:sp>
    </p:spTree>
    <p:extLst>
      <p:ext uri="{BB962C8B-B14F-4D97-AF65-F5344CB8AC3E}">
        <p14:creationId xmlns:p14="http://schemas.microsoft.com/office/powerpoint/2010/main" val="2155037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4D11B-D94D-4CA9-9900-CB89DFD5FD5B}"/>
              </a:ext>
            </a:extLst>
          </p:cNvPr>
          <p:cNvSpPr>
            <a:spLocks noGrp="1"/>
          </p:cNvSpPr>
          <p:nvPr>
            <p:ph type="title"/>
          </p:nvPr>
        </p:nvSpPr>
        <p:spPr/>
        <p:txBody>
          <a:bodyPr/>
          <a:lstStyle/>
          <a:p>
            <a:r>
              <a:rPr lang="en-US" dirty="0"/>
              <a:t>Come and Dine – Invitation #3 </a:t>
            </a:r>
          </a:p>
        </p:txBody>
      </p:sp>
      <p:sp>
        <p:nvSpPr>
          <p:cNvPr id="3" name="Content Placeholder 2">
            <a:extLst>
              <a:ext uri="{FF2B5EF4-FFF2-40B4-BE49-F238E27FC236}">
                <a16:creationId xmlns:a16="http://schemas.microsoft.com/office/drawing/2014/main" id="{0BDEA114-6824-4542-8797-70EDB602E3C2}"/>
              </a:ext>
            </a:extLst>
          </p:cNvPr>
          <p:cNvSpPr>
            <a:spLocks noGrp="1"/>
          </p:cNvSpPr>
          <p:nvPr>
            <p:ph idx="1"/>
          </p:nvPr>
        </p:nvSpPr>
        <p:spPr/>
        <p:txBody>
          <a:bodyPr>
            <a:normAutofit lnSpcReduction="10000"/>
          </a:bodyPr>
          <a:lstStyle/>
          <a:p>
            <a:r>
              <a:rPr lang="en-US" sz="4000" dirty="0"/>
              <a:t>“Jesus invites us to come to him and have fellowship with him!”</a:t>
            </a:r>
          </a:p>
          <a:p>
            <a:pPr marL="0" indent="0">
              <a:buNone/>
            </a:pPr>
            <a:endParaRPr lang="en-US" sz="4000" dirty="0"/>
          </a:p>
          <a:p>
            <a:r>
              <a:rPr lang="en-US" sz="4000" dirty="0"/>
              <a:t>“Jesus invites us to come and reconcile our friendship with him.”</a:t>
            </a:r>
          </a:p>
          <a:p>
            <a:endParaRPr lang="en-US" sz="4000" dirty="0"/>
          </a:p>
          <a:p>
            <a:r>
              <a:rPr lang="en-US" sz="4000" dirty="0"/>
              <a:t>“Look at Jesus and how he serves them!”</a:t>
            </a:r>
          </a:p>
        </p:txBody>
      </p:sp>
    </p:spTree>
    <p:extLst>
      <p:ext uri="{BB962C8B-B14F-4D97-AF65-F5344CB8AC3E}">
        <p14:creationId xmlns:p14="http://schemas.microsoft.com/office/powerpoint/2010/main" val="1644470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6908E-3516-4717-847C-DFC0912ADDC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C16AFA07-17F3-42D5-98F6-151001A0602A}"/>
              </a:ext>
            </a:extLst>
          </p:cNvPr>
          <p:cNvSpPr>
            <a:spLocks noGrp="1"/>
          </p:cNvSpPr>
          <p:nvPr>
            <p:ph idx="1"/>
          </p:nvPr>
        </p:nvSpPr>
        <p:spPr>
          <a:xfrm>
            <a:off x="450574" y="1825625"/>
            <a:ext cx="6493565" cy="4351338"/>
          </a:xfrm>
        </p:spPr>
        <p:txBody>
          <a:bodyPr>
            <a:normAutofit/>
          </a:bodyPr>
          <a:lstStyle/>
          <a:p>
            <a:r>
              <a:rPr lang="en-US" sz="4000" dirty="0"/>
              <a:t>Rev. 3</a:t>
            </a:r>
            <a:r>
              <a:rPr lang="en-US" sz="4000" b="1" baseline="30000" dirty="0"/>
              <a:t>20 </a:t>
            </a:r>
            <a:r>
              <a:rPr lang="en-US" sz="4000" b="1" i="1" dirty="0"/>
              <a:t>Behold</a:t>
            </a:r>
            <a:r>
              <a:rPr lang="en-US" sz="4000" dirty="0"/>
              <a:t>, I </a:t>
            </a:r>
            <a:r>
              <a:rPr lang="en-US" sz="4000" b="1" i="1" dirty="0"/>
              <a:t>stand</a:t>
            </a:r>
            <a:r>
              <a:rPr lang="en-US" sz="4000" dirty="0"/>
              <a:t> at the door, and </a:t>
            </a:r>
            <a:r>
              <a:rPr lang="en-US" sz="4000" b="1" i="1" dirty="0"/>
              <a:t>knock</a:t>
            </a:r>
            <a:r>
              <a:rPr lang="en-US" sz="4000" dirty="0"/>
              <a:t>: if any man </a:t>
            </a:r>
            <a:r>
              <a:rPr lang="en-US" sz="4000" i="1" dirty="0"/>
              <a:t>hear my </a:t>
            </a:r>
            <a:r>
              <a:rPr lang="en-US" sz="4000" b="1" i="1" dirty="0"/>
              <a:t>voice</a:t>
            </a:r>
            <a:r>
              <a:rPr lang="en-US" sz="4000" dirty="0"/>
              <a:t>, and </a:t>
            </a:r>
            <a:r>
              <a:rPr lang="en-US" sz="4000" i="1" dirty="0"/>
              <a:t>open the door</a:t>
            </a:r>
            <a:r>
              <a:rPr lang="en-US" sz="4000" dirty="0"/>
              <a:t>, </a:t>
            </a:r>
            <a:r>
              <a:rPr lang="en-US" sz="4000" b="1" i="1" dirty="0"/>
              <a:t>I will come in to him, and will sup </a:t>
            </a:r>
            <a:r>
              <a:rPr lang="en-US" sz="4000" dirty="0"/>
              <a:t>with him, and he with me.</a:t>
            </a:r>
          </a:p>
        </p:txBody>
      </p:sp>
      <p:pic>
        <p:nvPicPr>
          <p:cNvPr id="6" name="Picture 5">
            <a:extLst>
              <a:ext uri="{FF2B5EF4-FFF2-40B4-BE49-F238E27FC236}">
                <a16:creationId xmlns:a16="http://schemas.microsoft.com/office/drawing/2014/main" id="{4D4A2B8E-5606-4D6A-AA74-921B4462B6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5808" y="365125"/>
            <a:ext cx="4306957" cy="6858000"/>
          </a:xfrm>
          <a:prstGeom prst="rect">
            <a:avLst/>
          </a:prstGeom>
        </p:spPr>
      </p:pic>
    </p:spTree>
    <p:extLst>
      <p:ext uri="{BB962C8B-B14F-4D97-AF65-F5344CB8AC3E}">
        <p14:creationId xmlns:p14="http://schemas.microsoft.com/office/powerpoint/2010/main" val="4095666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E0577-27CA-4A4C-8798-CE61488F88FB}"/>
              </a:ext>
            </a:extLst>
          </p:cNvPr>
          <p:cNvSpPr>
            <a:spLocks noGrp="1"/>
          </p:cNvSpPr>
          <p:nvPr>
            <p:ph type="title"/>
          </p:nvPr>
        </p:nvSpPr>
        <p:spPr>
          <a:xfrm>
            <a:off x="838200" y="365125"/>
            <a:ext cx="10515600" cy="708301"/>
          </a:xfrm>
        </p:spPr>
        <p:txBody>
          <a:bodyPr/>
          <a:lstStyle/>
          <a:p>
            <a:r>
              <a:rPr lang="en-US" dirty="0"/>
              <a:t>Peter – It seemed like it was over</a:t>
            </a:r>
          </a:p>
        </p:txBody>
      </p:sp>
      <p:sp>
        <p:nvSpPr>
          <p:cNvPr id="3" name="Content Placeholder 2">
            <a:extLst>
              <a:ext uri="{FF2B5EF4-FFF2-40B4-BE49-F238E27FC236}">
                <a16:creationId xmlns:a16="http://schemas.microsoft.com/office/drawing/2014/main" id="{62CA3E39-A7F9-461A-9455-E6F323A5D21D}"/>
              </a:ext>
            </a:extLst>
          </p:cNvPr>
          <p:cNvSpPr>
            <a:spLocks noGrp="1"/>
          </p:cNvSpPr>
          <p:nvPr>
            <p:ph idx="1"/>
          </p:nvPr>
        </p:nvSpPr>
        <p:spPr>
          <a:xfrm>
            <a:off x="132522" y="1073426"/>
            <a:ext cx="12059478" cy="5671931"/>
          </a:xfrm>
        </p:spPr>
        <p:txBody>
          <a:bodyPr>
            <a:noAutofit/>
          </a:bodyPr>
          <a:lstStyle/>
          <a:p>
            <a:r>
              <a:rPr lang="en-US" sz="4000" dirty="0"/>
              <a:t>Mark 16</a:t>
            </a:r>
            <a:r>
              <a:rPr lang="en-US" sz="4000" b="1" baseline="30000" dirty="0"/>
              <a:t>7 </a:t>
            </a:r>
            <a:r>
              <a:rPr lang="en-US" sz="4000" dirty="0"/>
              <a:t>But go your way, tell his disciples and Peter that he goeth before you into Galilee: there shall ye see him, as he said unto you.</a:t>
            </a:r>
          </a:p>
          <a:p>
            <a:pPr marL="0" indent="0">
              <a:buNone/>
            </a:pPr>
            <a:endParaRPr lang="en-US" sz="4000" dirty="0"/>
          </a:p>
          <a:p>
            <a:r>
              <a:rPr lang="en-US" sz="4000" dirty="0"/>
              <a:t>“If Jesus can forgive Peter, then he will forgive me. If Jesus can forgive Peter then I can forgive …………………….”</a:t>
            </a:r>
          </a:p>
          <a:p>
            <a:pPr marL="0" indent="0">
              <a:buNone/>
            </a:pPr>
            <a:endParaRPr lang="en-US" sz="4000" dirty="0"/>
          </a:p>
        </p:txBody>
      </p:sp>
    </p:spTree>
    <p:extLst>
      <p:ext uri="{BB962C8B-B14F-4D97-AF65-F5344CB8AC3E}">
        <p14:creationId xmlns:p14="http://schemas.microsoft.com/office/powerpoint/2010/main" val="2478226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2F19D-A511-4F6D-817B-EC97BAA4D980}"/>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66F6F71F-C8C1-4374-9A81-9E41CCC0EB38}"/>
              </a:ext>
            </a:extLst>
          </p:cNvPr>
          <p:cNvSpPr>
            <a:spLocks noGrp="1"/>
          </p:cNvSpPr>
          <p:nvPr>
            <p:ph idx="1"/>
          </p:nvPr>
        </p:nvSpPr>
        <p:spPr/>
        <p:txBody>
          <a:bodyPr/>
          <a:lstStyle/>
          <a:p>
            <a:r>
              <a:rPr lang="en-US" sz="4000" dirty="0"/>
              <a:t>What will be of Peter after all his mistakes and disobedience?</a:t>
            </a:r>
          </a:p>
          <a:p>
            <a:endParaRPr lang="en-US" sz="4000" dirty="0"/>
          </a:p>
          <a:p>
            <a:r>
              <a:rPr lang="en-US" sz="4000" dirty="0"/>
              <a:t>What will the Resurrected Lord Jesus Christ be like in relation to his followers in his glorified state?</a:t>
            </a:r>
          </a:p>
          <a:p>
            <a:endParaRPr lang="en-US" dirty="0"/>
          </a:p>
        </p:txBody>
      </p:sp>
    </p:spTree>
    <p:extLst>
      <p:ext uri="{BB962C8B-B14F-4D97-AF65-F5344CB8AC3E}">
        <p14:creationId xmlns:p14="http://schemas.microsoft.com/office/powerpoint/2010/main" val="3278880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FB994-0625-4D3D-971B-4E892480ACB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DCB07973-E1B0-42CD-BD30-5C0B71CF43A5}"/>
              </a:ext>
            </a:extLst>
          </p:cNvPr>
          <p:cNvSpPr>
            <a:spLocks noGrp="1"/>
          </p:cNvSpPr>
          <p:nvPr>
            <p:ph idx="1"/>
          </p:nvPr>
        </p:nvSpPr>
        <p:spPr>
          <a:xfrm>
            <a:off x="-1" y="225286"/>
            <a:ext cx="12085983" cy="6632713"/>
          </a:xfrm>
        </p:spPr>
        <p:txBody>
          <a:bodyPr/>
          <a:lstStyle/>
          <a:p>
            <a:r>
              <a:rPr lang="en-US" sz="4000" dirty="0"/>
              <a:t>John 21</a:t>
            </a:r>
            <a:r>
              <a:rPr lang="en-US" sz="4000" b="1" dirty="0"/>
              <a:t>:1 </a:t>
            </a:r>
            <a:r>
              <a:rPr lang="en-US" sz="4000" dirty="0"/>
              <a:t>After these things </a:t>
            </a:r>
            <a:r>
              <a:rPr lang="en-US" sz="4000" b="1" i="1" dirty="0"/>
              <a:t>Jesus shewed </a:t>
            </a:r>
            <a:r>
              <a:rPr lang="en-US" sz="4000" dirty="0"/>
              <a:t>himself again to the disciples at the sea of Tiberias; and on this wise shewed he himself.</a:t>
            </a:r>
          </a:p>
          <a:p>
            <a:r>
              <a:rPr lang="en-US" sz="4000" b="1" baseline="30000" dirty="0"/>
              <a:t>2 </a:t>
            </a:r>
            <a:r>
              <a:rPr lang="en-US" sz="4000" dirty="0"/>
              <a:t>There were together Simon Peter, and Thomas called Didymus, and Nathanael of Cana in Galilee, and the sons of Zebedee, and two other of his disciples.</a:t>
            </a:r>
          </a:p>
          <a:p>
            <a:r>
              <a:rPr lang="en-US" sz="4000" b="1" baseline="30000" dirty="0"/>
              <a:t>3 </a:t>
            </a:r>
            <a:r>
              <a:rPr lang="en-US" sz="4000" dirty="0"/>
              <a:t>Simon Peter saith unto them, </a:t>
            </a:r>
            <a:r>
              <a:rPr lang="en-US" sz="4000" b="1" i="1" dirty="0"/>
              <a:t>I go a fishing</a:t>
            </a:r>
            <a:r>
              <a:rPr lang="en-US" sz="4000" dirty="0"/>
              <a:t>. They say unto him, We also go with thee. They went forth, and entered into a ship immediately; and that night </a:t>
            </a:r>
            <a:r>
              <a:rPr lang="en-US" sz="4000" b="1" i="1" dirty="0"/>
              <a:t>they caught nothing.</a:t>
            </a:r>
          </a:p>
          <a:p>
            <a:endParaRPr lang="en-US" dirty="0"/>
          </a:p>
        </p:txBody>
      </p:sp>
    </p:spTree>
    <p:extLst>
      <p:ext uri="{BB962C8B-B14F-4D97-AF65-F5344CB8AC3E}">
        <p14:creationId xmlns:p14="http://schemas.microsoft.com/office/powerpoint/2010/main" val="1541880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C61C3-F2C4-4D70-AFCE-795168790F3B}"/>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E2E87FA5-D963-44FC-942D-AB761220772F}"/>
              </a:ext>
            </a:extLst>
          </p:cNvPr>
          <p:cNvSpPr>
            <a:spLocks noGrp="1"/>
          </p:cNvSpPr>
          <p:nvPr>
            <p:ph idx="1"/>
          </p:nvPr>
        </p:nvSpPr>
        <p:spPr>
          <a:xfrm>
            <a:off x="0" y="0"/>
            <a:ext cx="12192000" cy="6857999"/>
          </a:xfrm>
        </p:spPr>
        <p:txBody>
          <a:bodyPr/>
          <a:lstStyle/>
          <a:p>
            <a:r>
              <a:rPr lang="en-US" sz="4000" b="1" baseline="30000" dirty="0"/>
              <a:t>4 </a:t>
            </a:r>
            <a:r>
              <a:rPr lang="en-US" sz="4000" dirty="0"/>
              <a:t>But when the morning was now come, </a:t>
            </a:r>
            <a:r>
              <a:rPr lang="en-US" sz="4000" b="1" i="1" dirty="0"/>
              <a:t>Jesus stood </a:t>
            </a:r>
            <a:r>
              <a:rPr lang="en-US" sz="4000" dirty="0"/>
              <a:t>on the shore: but the disciples </a:t>
            </a:r>
            <a:r>
              <a:rPr lang="en-US" sz="4000" b="1" i="1" dirty="0"/>
              <a:t>knew not that it was Jesus</a:t>
            </a:r>
            <a:r>
              <a:rPr lang="en-US" sz="4000" dirty="0"/>
              <a:t>.</a:t>
            </a:r>
          </a:p>
          <a:p>
            <a:r>
              <a:rPr lang="en-US" sz="4000" b="1" baseline="30000" dirty="0"/>
              <a:t>5 </a:t>
            </a:r>
            <a:r>
              <a:rPr lang="en-US" sz="4000" dirty="0"/>
              <a:t>Then Jesus saith unto them, Children, have ye any meat? They </a:t>
            </a:r>
            <a:r>
              <a:rPr lang="en-US" sz="4000" b="1" i="1" dirty="0"/>
              <a:t>answered him, No</a:t>
            </a:r>
            <a:r>
              <a:rPr lang="en-US" sz="4000" dirty="0"/>
              <a:t>.</a:t>
            </a:r>
          </a:p>
          <a:p>
            <a:r>
              <a:rPr lang="en-US" sz="4000" b="1" baseline="30000" dirty="0"/>
              <a:t>6 </a:t>
            </a:r>
            <a:r>
              <a:rPr lang="en-US" sz="4000" dirty="0"/>
              <a:t>And he said unto them, Cast the net on the right side of the ship, and ye shall find. They cast therefore, and now they were not able to draw it for the </a:t>
            </a:r>
            <a:r>
              <a:rPr lang="en-US" sz="4000" b="1" i="1" dirty="0"/>
              <a:t>multitude of fishes</a:t>
            </a:r>
          </a:p>
          <a:p>
            <a:r>
              <a:rPr lang="en-US" sz="4000" b="1" baseline="30000" dirty="0"/>
              <a:t>7 </a:t>
            </a:r>
            <a:r>
              <a:rPr lang="en-US" sz="4000" dirty="0"/>
              <a:t>Therefore that disciple whom Jesus loved saith unto Peter, It is the Lord. Now when Simon Peter heard that it was the Lord, he girt his fisher's coat unto him, (for he was naked,) and </a:t>
            </a:r>
            <a:r>
              <a:rPr lang="en-US" sz="4000" b="1" i="1" dirty="0"/>
              <a:t>did cast himself into the sea</a:t>
            </a:r>
            <a:r>
              <a:rPr lang="en-US" sz="4000" dirty="0"/>
              <a:t>.</a:t>
            </a:r>
          </a:p>
          <a:p>
            <a:endParaRPr lang="en-US" dirty="0"/>
          </a:p>
        </p:txBody>
      </p:sp>
    </p:spTree>
    <p:extLst>
      <p:ext uri="{BB962C8B-B14F-4D97-AF65-F5344CB8AC3E}">
        <p14:creationId xmlns:p14="http://schemas.microsoft.com/office/powerpoint/2010/main" val="278729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3D2BA-786D-4A1F-9A77-84D818C29448}"/>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D0ADB603-B27F-44F6-BC62-64444E2B64A0}"/>
              </a:ext>
            </a:extLst>
          </p:cNvPr>
          <p:cNvSpPr>
            <a:spLocks noGrp="1"/>
          </p:cNvSpPr>
          <p:nvPr>
            <p:ph idx="1"/>
          </p:nvPr>
        </p:nvSpPr>
        <p:spPr>
          <a:xfrm>
            <a:off x="0" y="225287"/>
            <a:ext cx="12192000" cy="5951676"/>
          </a:xfrm>
        </p:spPr>
        <p:txBody>
          <a:bodyPr>
            <a:normAutofit/>
          </a:bodyPr>
          <a:lstStyle/>
          <a:p>
            <a:r>
              <a:rPr lang="en-US" sz="4000" b="1" baseline="30000" dirty="0"/>
              <a:t>9 </a:t>
            </a:r>
            <a:r>
              <a:rPr lang="en-US" sz="4000" dirty="0"/>
              <a:t>As soon then as they were come to land, they saw </a:t>
            </a:r>
            <a:r>
              <a:rPr lang="en-US" sz="4000" b="1" i="1" dirty="0"/>
              <a:t>a fire </a:t>
            </a:r>
            <a:r>
              <a:rPr lang="en-US" sz="4000" dirty="0"/>
              <a:t>of coals there, and </a:t>
            </a:r>
            <a:r>
              <a:rPr lang="en-US" sz="4000" b="1" i="1" dirty="0"/>
              <a:t>fish</a:t>
            </a:r>
            <a:r>
              <a:rPr lang="en-US" sz="4000" dirty="0"/>
              <a:t> laid thereon, and </a:t>
            </a:r>
            <a:r>
              <a:rPr lang="en-US" sz="4000" b="1" i="1" dirty="0"/>
              <a:t>bread.</a:t>
            </a:r>
          </a:p>
          <a:p>
            <a:r>
              <a:rPr lang="en-US" sz="4000" b="1" baseline="30000" dirty="0"/>
              <a:t>10 </a:t>
            </a:r>
            <a:r>
              <a:rPr lang="en-US" sz="4000" dirty="0"/>
              <a:t>Jesus saith unto them, </a:t>
            </a:r>
            <a:r>
              <a:rPr lang="en-US" sz="4000" b="1" i="1" dirty="0"/>
              <a:t>Bring of the fish </a:t>
            </a:r>
            <a:r>
              <a:rPr lang="en-US" sz="4000" dirty="0"/>
              <a:t>which ye have now caught.</a:t>
            </a:r>
          </a:p>
          <a:p>
            <a:r>
              <a:rPr lang="en-US" sz="4000" b="1" baseline="30000" dirty="0"/>
              <a:t>11 </a:t>
            </a:r>
            <a:r>
              <a:rPr lang="en-US" sz="4000" dirty="0"/>
              <a:t>Simon Peter went up, and drew the net to land full of great fishes, </a:t>
            </a:r>
            <a:r>
              <a:rPr lang="en-US" sz="4000" b="1" i="1" dirty="0"/>
              <a:t>an hundred and fifty and three</a:t>
            </a:r>
            <a:r>
              <a:rPr lang="en-US" sz="4000" dirty="0"/>
              <a:t>: and for all there were so many, yet was not the net broken.</a:t>
            </a:r>
          </a:p>
          <a:p>
            <a:endParaRPr lang="en-US" dirty="0"/>
          </a:p>
        </p:txBody>
      </p:sp>
    </p:spTree>
    <p:extLst>
      <p:ext uri="{BB962C8B-B14F-4D97-AF65-F5344CB8AC3E}">
        <p14:creationId xmlns:p14="http://schemas.microsoft.com/office/powerpoint/2010/main" val="1545923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EBB7F-B37D-486B-AE37-B76380577EF4}"/>
              </a:ext>
            </a:extLst>
          </p:cNvPr>
          <p:cNvSpPr>
            <a:spLocks noGrp="1"/>
          </p:cNvSpPr>
          <p:nvPr>
            <p:ph type="title"/>
          </p:nvPr>
        </p:nvSpPr>
        <p:spPr/>
        <p:txBody>
          <a:bodyPr/>
          <a:lstStyle/>
          <a:p>
            <a:r>
              <a:rPr lang="en-US" dirty="0"/>
              <a:t>Come and Dine – </a:t>
            </a:r>
            <a:r>
              <a:rPr lang="en-US" i="1" dirty="0"/>
              <a:t>Invitation to Reconcile</a:t>
            </a:r>
            <a:endParaRPr lang="en-US" dirty="0"/>
          </a:p>
        </p:txBody>
      </p:sp>
      <p:sp>
        <p:nvSpPr>
          <p:cNvPr id="3" name="Content Placeholder 2">
            <a:extLst>
              <a:ext uri="{FF2B5EF4-FFF2-40B4-BE49-F238E27FC236}">
                <a16:creationId xmlns:a16="http://schemas.microsoft.com/office/drawing/2014/main" id="{0C6A767A-6B3C-417C-A128-D0D24F8B2411}"/>
              </a:ext>
            </a:extLst>
          </p:cNvPr>
          <p:cNvSpPr>
            <a:spLocks noGrp="1"/>
          </p:cNvSpPr>
          <p:nvPr>
            <p:ph idx="1"/>
          </p:nvPr>
        </p:nvSpPr>
        <p:spPr>
          <a:xfrm>
            <a:off x="357809" y="1825625"/>
            <a:ext cx="11489634" cy="4351338"/>
          </a:xfrm>
        </p:spPr>
        <p:txBody>
          <a:bodyPr>
            <a:normAutofit lnSpcReduction="10000"/>
          </a:bodyPr>
          <a:lstStyle/>
          <a:p>
            <a:r>
              <a:rPr lang="en-US" sz="4000" b="1" baseline="30000" dirty="0"/>
              <a:t>12 </a:t>
            </a:r>
            <a:r>
              <a:rPr lang="en-US" sz="4000" dirty="0"/>
              <a:t>Jesus saith unto them, </a:t>
            </a:r>
            <a:r>
              <a:rPr lang="en-US" sz="4000" b="1" i="1" dirty="0"/>
              <a:t>Come and dine</a:t>
            </a:r>
            <a:r>
              <a:rPr lang="en-US" sz="4000" dirty="0"/>
              <a:t>. And none of the disciples durst ask him, Who art thou? knowing that it was the Lord.</a:t>
            </a:r>
          </a:p>
          <a:p>
            <a:r>
              <a:rPr lang="en-US" sz="4000" b="1" baseline="30000" dirty="0"/>
              <a:t>13 </a:t>
            </a:r>
            <a:r>
              <a:rPr lang="en-US" sz="4000" dirty="0"/>
              <a:t>Jesus then cometh, and taketh bread, </a:t>
            </a:r>
            <a:r>
              <a:rPr lang="en-US" sz="4000" b="1" i="1" dirty="0"/>
              <a:t>and giveth them</a:t>
            </a:r>
            <a:r>
              <a:rPr lang="en-US" sz="4000" dirty="0"/>
              <a:t>, and fish likewise.</a:t>
            </a:r>
          </a:p>
          <a:p>
            <a:r>
              <a:rPr lang="en-US" sz="4000" b="1" baseline="30000" dirty="0"/>
              <a:t>14 </a:t>
            </a:r>
            <a:r>
              <a:rPr lang="en-US" sz="4000" dirty="0"/>
              <a:t>This is now the third time that </a:t>
            </a:r>
            <a:r>
              <a:rPr lang="en-US" sz="4000" b="1" i="1" dirty="0"/>
              <a:t>Jesus shewed </a:t>
            </a:r>
            <a:r>
              <a:rPr lang="en-US" sz="4000" dirty="0"/>
              <a:t>himself to his disciples, after that he was risen from the dead.</a:t>
            </a:r>
          </a:p>
          <a:p>
            <a:endParaRPr lang="en-US" dirty="0"/>
          </a:p>
        </p:txBody>
      </p:sp>
    </p:spTree>
    <p:extLst>
      <p:ext uri="{BB962C8B-B14F-4D97-AF65-F5344CB8AC3E}">
        <p14:creationId xmlns:p14="http://schemas.microsoft.com/office/powerpoint/2010/main" val="2610640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69DD5-9CC9-48AA-BC06-1F8C48002AF3}"/>
              </a:ext>
            </a:extLst>
          </p:cNvPr>
          <p:cNvSpPr>
            <a:spLocks noGrp="1"/>
          </p:cNvSpPr>
          <p:nvPr>
            <p:ph type="title"/>
          </p:nvPr>
        </p:nvSpPr>
        <p:spPr/>
        <p:txBody>
          <a:bodyPr/>
          <a:lstStyle/>
          <a:p>
            <a:r>
              <a:rPr lang="en-US" dirty="0"/>
              <a:t>Come and Dine - Invitation #1 </a:t>
            </a:r>
          </a:p>
        </p:txBody>
      </p:sp>
      <p:sp>
        <p:nvSpPr>
          <p:cNvPr id="3" name="Content Placeholder 2">
            <a:extLst>
              <a:ext uri="{FF2B5EF4-FFF2-40B4-BE49-F238E27FC236}">
                <a16:creationId xmlns:a16="http://schemas.microsoft.com/office/drawing/2014/main" id="{FE9E93A9-F4B7-4AC9-8624-0FCF71070934}"/>
              </a:ext>
            </a:extLst>
          </p:cNvPr>
          <p:cNvSpPr>
            <a:spLocks noGrp="1"/>
          </p:cNvSpPr>
          <p:nvPr>
            <p:ph idx="1"/>
          </p:nvPr>
        </p:nvSpPr>
        <p:spPr/>
        <p:txBody>
          <a:bodyPr>
            <a:normAutofit/>
          </a:bodyPr>
          <a:lstStyle/>
          <a:p>
            <a:r>
              <a:rPr lang="en-US" sz="4400" dirty="0"/>
              <a:t>Jesus invites us to come back to him and enjoy his provisions!</a:t>
            </a:r>
          </a:p>
          <a:p>
            <a:endParaRPr lang="en-US" sz="4400" dirty="0"/>
          </a:p>
          <a:p>
            <a:r>
              <a:rPr lang="en-US" sz="4400" dirty="0"/>
              <a:t>“In some way or the other, Jesus will provide!” (Body and Soul)</a:t>
            </a:r>
          </a:p>
        </p:txBody>
      </p:sp>
    </p:spTree>
    <p:extLst>
      <p:ext uri="{BB962C8B-B14F-4D97-AF65-F5344CB8AC3E}">
        <p14:creationId xmlns:p14="http://schemas.microsoft.com/office/powerpoint/2010/main" val="4133955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BE627-4819-4999-A6BC-237D8AFF3FDE}"/>
              </a:ext>
            </a:extLst>
          </p:cNvPr>
          <p:cNvSpPr>
            <a:spLocks noGrp="1"/>
          </p:cNvSpPr>
          <p:nvPr>
            <p:ph type="title"/>
          </p:nvPr>
        </p:nvSpPr>
        <p:spPr/>
        <p:txBody>
          <a:bodyPr/>
          <a:lstStyle/>
          <a:p>
            <a:r>
              <a:rPr lang="en-US" dirty="0"/>
              <a:t>Come and Dine – Invitation #2</a:t>
            </a:r>
          </a:p>
        </p:txBody>
      </p:sp>
      <p:sp>
        <p:nvSpPr>
          <p:cNvPr id="3" name="Content Placeholder 2">
            <a:extLst>
              <a:ext uri="{FF2B5EF4-FFF2-40B4-BE49-F238E27FC236}">
                <a16:creationId xmlns:a16="http://schemas.microsoft.com/office/drawing/2014/main" id="{EB33AF82-DDB4-4BAE-9ED6-FBA7D63E6C69}"/>
              </a:ext>
            </a:extLst>
          </p:cNvPr>
          <p:cNvSpPr>
            <a:spLocks noGrp="1"/>
          </p:cNvSpPr>
          <p:nvPr>
            <p:ph idx="1"/>
          </p:nvPr>
        </p:nvSpPr>
        <p:spPr/>
        <p:txBody>
          <a:bodyPr>
            <a:normAutofit/>
          </a:bodyPr>
          <a:lstStyle/>
          <a:p>
            <a:r>
              <a:rPr lang="en-US" sz="4000" dirty="0"/>
              <a:t>“Jesus invites us come along and join in what he is doing!”</a:t>
            </a:r>
          </a:p>
          <a:p>
            <a:endParaRPr lang="en-US" sz="4000" dirty="0"/>
          </a:p>
          <a:p>
            <a:r>
              <a:rPr lang="en-US" sz="4000" dirty="0"/>
              <a:t>“He will use whatever it is you have to bring!”</a:t>
            </a:r>
          </a:p>
        </p:txBody>
      </p:sp>
    </p:spTree>
    <p:extLst>
      <p:ext uri="{BB962C8B-B14F-4D97-AF65-F5344CB8AC3E}">
        <p14:creationId xmlns:p14="http://schemas.microsoft.com/office/powerpoint/2010/main" val="20251181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TotalTime>
  <Words>175</Words>
  <Application>Microsoft Office PowerPoint</Application>
  <PresentationFormat>Widescreen</PresentationFormat>
  <Paragraphs>38</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It Aint Over “Invitation to Come and Dine”</vt:lpstr>
      <vt:lpstr>Peter – It seemed like it was over</vt:lpstr>
      <vt:lpstr>PowerPoint Presentation</vt:lpstr>
      <vt:lpstr>PowerPoint Presentation</vt:lpstr>
      <vt:lpstr>PowerPoint Presentation</vt:lpstr>
      <vt:lpstr>PowerPoint Presentation</vt:lpstr>
      <vt:lpstr>Come and Dine – Invitation to Reconcile</vt:lpstr>
      <vt:lpstr>Come and Dine - Invitation #1 </vt:lpstr>
      <vt:lpstr>Come and Dine – Invitation #2</vt:lpstr>
      <vt:lpstr>Come and Dine – Invitation #3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 Aint Over “Invitation to Reconcile”</dc:title>
  <dc:creator>TJ</dc:creator>
  <cp:lastModifiedBy>TJ</cp:lastModifiedBy>
  <cp:revision>10</cp:revision>
  <dcterms:created xsi:type="dcterms:W3CDTF">2019-05-18T16:31:00Z</dcterms:created>
  <dcterms:modified xsi:type="dcterms:W3CDTF">2019-05-18T21:47:34Z</dcterms:modified>
</cp:coreProperties>
</file>