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9B516-03A8-4FD1-B910-2A2EA7AA7C5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AC79EB4-067C-473B-B93D-F1AF59C40BB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D41D959-6FB8-43FA-9929-7C8EBAB18A3F}"/>
              </a:ext>
            </a:extLst>
          </p:cNvPr>
          <p:cNvSpPr>
            <a:spLocks noGrp="1"/>
          </p:cNvSpPr>
          <p:nvPr>
            <p:ph type="dt" sz="half" idx="10"/>
          </p:nvPr>
        </p:nvSpPr>
        <p:spPr/>
        <p:txBody>
          <a:bodyPr/>
          <a:lstStyle/>
          <a:p>
            <a:fld id="{C1800DA8-D1E5-4AAE-AB42-F9DD500E0E21}" type="datetimeFigureOut">
              <a:rPr lang="en-US" smtClean="0"/>
              <a:t>5/25/2019</a:t>
            </a:fld>
            <a:endParaRPr lang="en-US" dirty="0"/>
          </a:p>
        </p:txBody>
      </p:sp>
      <p:sp>
        <p:nvSpPr>
          <p:cNvPr id="5" name="Footer Placeholder 4">
            <a:extLst>
              <a:ext uri="{FF2B5EF4-FFF2-40B4-BE49-F238E27FC236}">
                <a16:creationId xmlns:a16="http://schemas.microsoft.com/office/drawing/2014/main" id="{401C73B3-44D7-4F46-9107-99DE9B52170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53D0338-6326-47E2-AEED-2ACC09CE897B}"/>
              </a:ext>
            </a:extLst>
          </p:cNvPr>
          <p:cNvSpPr>
            <a:spLocks noGrp="1"/>
          </p:cNvSpPr>
          <p:nvPr>
            <p:ph type="sldNum" sz="quarter" idx="12"/>
          </p:nvPr>
        </p:nvSpPr>
        <p:spPr/>
        <p:txBody>
          <a:bodyPr/>
          <a:lstStyle/>
          <a:p>
            <a:fld id="{6E3F46B8-8CA1-4187-8226-A92D4E35D2FD}" type="slidenum">
              <a:rPr lang="en-US" smtClean="0"/>
              <a:t>‹#›</a:t>
            </a:fld>
            <a:endParaRPr lang="en-US" dirty="0"/>
          </a:p>
        </p:txBody>
      </p:sp>
    </p:spTree>
    <p:extLst>
      <p:ext uri="{BB962C8B-B14F-4D97-AF65-F5344CB8AC3E}">
        <p14:creationId xmlns:p14="http://schemas.microsoft.com/office/powerpoint/2010/main" val="20397797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A5C92B-A052-4A5D-AE04-1053604259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E034E20-4C97-4A12-A0C6-AE61689C59D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74FC049-BA5F-4BEB-8DFB-E2C01D383421}"/>
              </a:ext>
            </a:extLst>
          </p:cNvPr>
          <p:cNvSpPr>
            <a:spLocks noGrp="1"/>
          </p:cNvSpPr>
          <p:nvPr>
            <p:ph type="dt" sz="half" idx="10"/>
          </p:nvPr>
        </p:nvSpPr>
        <p:spPr/>
        <p:txBody>
          <a:bodyPr/>
          <a:lstStyle/>
          <a:p>
            <a:fld id="{C1800DA8-D1E5-4AAE-AB42-F9DD500E0E21}" type="datetimeFigureOut">
              <a:rPr lang="en-US" smtClean="0"/>
              <a:t>5/25/2019</a:t>
            </a:fld>
            <a:endParaRPr lang="en-US" dirty="0"/>
          </a:p>
        </p:txBody>
      </p:sp>
      <p:sp>
        <p:nvSpPr>
          <p:cNvPr id="5" name="Footer Placeholder 4">
            <a:extLst>
              <a:ext uri="{FF2B5EF4-FFF2-40B4-BE49-F238E27FC236}">
                <a16:creationId xmlns:a16="http://schemas.microsoft.com/office/drawing/2014/main" id="{0A477E39-E98F-4CDE-A309-66017A4204B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4519052-F4A6-4535-99F0-5C63F2613148}"/>
              </a:ext>
            </a:extLst>
          </p:cNvPr>
          <p:cNvSpPr>
            <a:spLocks noGrp="1"/>
          </p:cNvSpPr>
          <p:nvPr>
            <p:ph type="sldNum" sz="quarter" idx="12"/>
          </p:nvPr>
        </p:nvSpPr>
        <p:spPr/>
        <p:txBody>
          <a:bodyPr/>
          <a:lstStyle/>
          <a:p>
            <a:fld id="{6E3F46B8-8CA1-4187-8226-A92D4E35D2FD}" type="slidenum">
              <a:rPr lang="en-US" smtClean="0"/>
              <a:t>‹#›</a:t>
            </a:fld>
            <a:endParaRPr lang="en-US" dirty="0"/>
          </a:p>
        </p:txBody>
      </p:sp>
    </p:spTree>
    <p:extLst>
      <p:ext uri="{BB962C8B-B14F-4D97-AF65-F5344CB8AC3E}">
        <p14:creationId xmlns:p14="http://schemas.microsoft.com/office/powerpoint/2010/main" val="42384285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035C5C9-BAAC-4E63-8F4C-17B41A5747E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8F9CF4A-BAD1-4902-843C-F897CB0FA1E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719D7F-0CF7-48B2-B597-7DBCDFE96EC8}"/>
              </a:ext>
            </a:extLst>
          </p:cNvPr>
          <p:cNvSpPr>
            <a:spLocks noGrp="1"/>
          </p:cNvSpPr>
          <p:nvPr>
            <p:ph type="dt" sz="half" idx="10"/>
          </p:nvPr>
        </p:nvSpPr>
        <p:spPr/>
        <p:txBody>
          <a:bodyPr/>
          <a:lstStyle/>
          <a:p>
            <a:fld id="{C1800DA8-D1E5-4AAE-AB42-F9DD500E0E21}" type="datetimeFigureOut">
              <a:rPr lang="en-US" smtClean="0"/>
              <a:t>5/25/2019</a:t>
            </a:fld>
            <a:endParaRPr lang="en-US" dirty="0"/>
          </a:p>
        </p:txBody>
      </p:sp>
      <p:sp>
        <p:nvSpPr>
          <p:cNvPr id="5" name="Footer Placeholder 4">
            <a:extLst>
              <a:ext uri="{FF2B5EF4-FFF2-40B4-BE49-F238E27FC236}">
                <a16:creationId xmlns:a16="http://schemas.microsoft.com/office/drawing/2014/main" id="{ED982EEE-AB9E-4A48-A324-54B2EE0D082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591A92F-51C6-4E9C-9763-C7F328E3F918}"/>
              </a:ext>
            </a:extLst>
          </p:cNvPr>
          <p:cNvSpPr>
            <a:spLocks noGrp="1"/>
          </p:cNvSpPr>
          <p:nvPr>
            <p:ph type="sldNum" sz="quarter" idx="12"/>
          </p:nvPr>
        </p:nvSpPr>
        <p:spPr/>
        <p:txBody>
          <a:bodyPr/>
          <a:lstStyle/>
          <a:p>
            <a:fld id="{6E3F46B8-8CA1-4187-8226-A92D4E35D2FD}" type="slidenum">
              <a:rPr lang="en-US" smtClean="0"/>
              <a:t>‹#›</a:t>
            </a:fld>
            <a:endParaRPr lang="en-US" dirty="0"/>
          </a:p>
        </p:txBody>
      </p:sp>
    </p:spTree>
    <p:extLst>
      <p:ext uri="{BB962C8B-B14F-4D97-AF65-F5344CB8AC3E}">
        <p14:creationId xmlns:p14="http://schemas.microsoft.com/office/powerpoint/2010/main" val="42809139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219EF5-08BE-471E-8538-09727308751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5C8404B-8AF7-45DE-B6A6-C68A7FDD984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FDD3C01-8B1B-4F26-B58B-4496F83B312D}"/>
              </a:ext>
            </a:extLst>
          </p:cNvPr>
          <p:cNvSpPr>
            <a:spLocks noGrp="1"/>
          </p:cNvSpPr>
          <p:nvPr>
            <p:ph type="dt" sz="half" idx="10"/>
          </p:nvPr>
        </p:nvSpPr>
        <p:spPr/>
        <p:txBody>
          <a:bodyPr/>
          <a:lstStyle/>
          <a:p>
            <a:fld id="{C1800DA8-D1E5-4AAE-AB42-F9DD500E0E21}" type="datetimeFigureOut">
              <a:rPr lang="en-US" smtClean="0"/>
              <a:t>5/25/2019</a:t>
            </a:fld>
            <a:endParaRPr lang="en-US" dirty="0"/>
          </a:p>
        </p:txBody>
      </p:sp>
      <p:sp>
        <p:nvSpPr>
          <p:cNvPr id="5" name="Footer Placeholder 4">
            <a:extLst>
              <a:ext uri="{FF2B5EF4-FFF2-40B4-BE49-F238E27FC236}">
                <a16:creationId xmlns:a16="http://schemas.microsoft.com/office/drawing/2014/main" id="{877044BE-33FD-4D05-81D2-1807B934087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C6B6A1B-3766-402E-A116-AB4A19B991E9}"/>
              </a:ext>
            </a:extLst>
          </p:cNvPr>
          <p:cNvSpPr>
            <a:spLocks noGrp="1"/>
          </p:cNvSpPr>
          <p:nvPr>
            <p:ph type="sldNum" sz="quarter" idx="12"/>
          </p:nvPr>
        </p:nvSpPr>
        <p:spPr/>
        <p:txBody>
          <a:bodyPr/>
          <a:lstStyle/>
          <a:p>
            <a:fld id="{6E3F46B8-8CA1-4187-8226-A92D4E35D2FD}" type="slidenum">
              <a:rPr lang="en-US" smtClean="0"/>
              <a:t>‹#›</a:t>
            </a:fld>
            <a:endParaRPr lang="en-US" dirty="0"/>
          </a:p>
        </p:txBody>
      </p:sp>
    </p:spTree>
    <p:extLst>
      <p:ext uri="{BB962C8B-B14F-4D97-AF65-F5344CB8AC3E}">
        <p14:creationId xmlns:p14="http://schemas.microsoft.com/office/powerpoint/2010/main" val="6704210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EACC4F-ACDE-4B2C-BE15-F8D9A2F155B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6DD9259-33E9-41DE-8CEA-FB90EBD2EF4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530B2C3-A08B-49B8-AAD9-BA4FC91076BE}"/>
              </a:ext>
            </a:extLst>
          </p:cNvPr>
          <p:cNvSpPr>
            <a:spLocks noGrp="1"/>
          </p:cNvSpPr>
          <p:nvPr>
            <p:ph type="dt" sz="half" idx="10"/>
          </p:nvPr>
        </p:nvSpPr>
        <p:spPr/>
        <p:txBody>
          <a:bodyPr/>
          <a:lstStyle/>
          <a:p>
            <a:fld id="{C1800DA8-D1E5-4AAE-AB42-F9DD500E0E21}" type="datetimeFigureOut">
              <a:rPr lang="en-US" smtClean="0"/>
              <a:t>5/25/2019</a:t>
            </a:fld>
            <a:endParaRPr lang="en-US" dirty="0"/>
          </a:p>
        </p:txBody>
      </p:sp>
      <p:sp>
        <p:nvSpPr>
          <p:cNvPr id="5" name="Footer Placeholder 4">
            <a:extLst>
              <a:ext uri="{FF2B5EF4-FFF2-40B4-BE49-F238E27FC236}">
                <a16:creationId xmlns:a16="http://schemas.microsoft.com/office/drawing/2014/main" id="{12F794F4-C025-469F-B1A1-65BA28C1A86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BAAEB75-15EC-4872-A1F1-FEEB3FB15969}"/>
              </a:ext>
            </a:extLst>
          </p:cNvPr>
          <p:cNvSpPr>
            <a:spLocks noGrp="1"/>
          </p:cNvSpPr>
          <p:nvPr>
            <p:ph type="sldNum" sz="quarter" idx="12"/>
          </p:nvPr>
        </p:nvSpPr>
        <p:spPr/>
        <p:txBody>
          <a:bodyPr/>
          <a:lstStyle/>
          <a:p>
            <a:fld id="{6E3F46B8-8CA1-4187-8226-A92D4E35D2FD}" type="slidenum">
              <a:rPr lang="en-US" smtClean="0"/>
              <a:t>‹#›</a:t>
            </a:fld>
            <a:endParaRPr lang="en-US" dirty="0"/>
          </a:p>
        </p:txBody>
      </p:sp>
    </p:spTree>
    <p:extLst>
      <p:ext uri="{BB962C8B-B14F-4D97-AF65-F5344CB8AC3E}">
        <p14:creationId xmlns:p14="http://schemas.microsoft.com/office/powerpoint/2010/main" val="19472319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A98BA4-0C1D-421B-A02D-4EFAF0ACD57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879F05D-8402-40A4-80C3-B8919AF363C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61C49A5-1D37-402E-888B-3B6CE2BBFFD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A6A9E9F-041C-44C7-B23D-7F95C4E47EC8}"/>
              </a:ext>
            </a:extLst>
          </p:cNvPr>
          <p:cNvSpPr>
            <a:spLocks noGrp="1"/>
          </p:cNvSpPr>
          <p:nvPr>
            <p:ph type="dt" sz="half" idx="10"/>
          </p:nvPr>
        </p:nvSpPr>
        <p:spPr/>
        <p:txBody>
          <a:bodyPr/>
          <a:lstStyle/>
          <a:p>
            <a:fld id="{C1800DA8-D1E5-4AAE-AB42-F9DD500E0E21}" type="datetimeFigureOut">
              <a:rPr lang="en-US" smtClean="0"/>
              <a:t>5/25/2019</a:t>
            </a:fld>
            <a:endParaRPr lang="en-US" dirty="0"/>
          </a:p>
        </p:txBody>
      </p:sp>
      <p:sp>
        <p:nvSpPr>
          <p:cNvPr id="6" name="Footer Placeholder 5">
            <a:extLst>
              <a:ext uri="{FF2B5EF4-FFF2-40B4-BE49-F238E27FC236}">
                <a16:creationId xmlns:a16="http://schemas.microsoft.com/office/drawing/2014/main" id="{2F05DD71-FBEC-49CF-9F9A-5E719CB5CA0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3608D3B-9031-445A-B3D3-8E4DF543EE79}"/>
              </a:ext>
            </a:extLst>
          </p:cNvPr>
          <p:cNvSpPr>
            <a:spLocks noGrp="1"/>
          </p:cNvSpPr>
          <p:nvPr>
            <p:ph type="sldNum" sz="quarter" idx="12"/>
          </p:nvPr>
        </p:nvSpPr>
        <p:spPr/>
        <p:txBody>
          <a:bodyPr/>
          <a:lstStyle/>
          <a:p>
            <a:fld id="{6E3F46B8-8CA1-4187-8226-A92D4E35D2FD}" type="slidenum">
              <a:rPr lang="en-US" smtClean="0"/>
              <a:t>‹#›</a:t>
            </a:fld>
            <a:endParaRPr lang="en-US" dirty="0"/>
          </a:p>
        </p:txBody>
      </p:sp>
    </p:spTree>
    <p:extLst>
      <p:ext uri="{BB962C8B-B14F-4D97-AF65-F5344CB8AC3E}">
        <p14:creationId xmlns:p14="http://schemas.microsoft.com/office/powerpoint/2010/main" val="12043450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BFAEF4-2021-488E-829B-87AE71F2727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FA0D1DE-DB9B-4B2B-836F-ADD6773A16A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D83E619-3398-483B-B8F5-C8236BE3851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DAA8747-56F1-4C17-AFF1-A7001D7A688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FA0EB65-9B42-402F-9A69-9896A465399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FAC20E7-4A17-4C1E-B4D3-0E74C7E9C510}"/>
              </a:ext>
            </a:extLst>
          </p:cNvPr>
          <p:cNvSpPr>
            <a:spLocks noGrp="1"/>
          </p:cNvSpPr>
          <p:nvPr>
            <p:ph type="dt" sz="half" idx="10"/>
          </p:nvPr>
        </p:nvSpPr>
        <p:spPr/>
        <p:txBody>
          <a:bodyPr/>
          <a:lstStyle/>
          <a:p>
            <a:fld id="{C1800DA8-D1E5-4AAE-AB42-F9DD500E0E21}" type="datetimeFigureOut">
              <a:rPr lang="en-US" smtClean="0"/>
              <a:t>5/25/2019</a:t>
            </a:fld>
            <a:endParaRPr lang="en-US" dirty="0"/>
          </a:p>
        </p:txBody>
      </p:sp>
      <p:sp>
        <p:nvSpPr>
          <p:cNvPr id="8" name="Footer Placeholder 7">
            <a:extLst>
              <a:ext uri="{FF2B5EF4-FFF2-40B4-BE49-F238E27FC236}">
                <a16:creationId xmlns:a16="http://schemas.microsoft.com/office/drawing/2014/main" id="{4521FC4E-CB65-4F22-8441-14EC1EAF703C}"/>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BBE5D85A-D04C-4EF7-92DF-0BF18DBB106D}"/>
              </a:ext>
            </a:extLst>
          </p:cNvPr>
          <p:cNvSpPr>
            <a:spLocks noGrp="1"/>
          </p:cNvSpPr>
          <p:nvPr>
            <p:ph type="sldNum" sz="quarter" idx="12"/>
          </p:nvPr>
        </p:nvSpPr>
        <p:spPr/>
        <p:txBody>
          <a:bodyPr/>
          <a:lstStyle/>
          <a:p>
            <a:fld id="{6E3F46B8-8CA1-4187-8226-A92D4E35D2FD}" type="slidenum">
              <a:rPr lang="en-US" smtClean="0"/>
              <a:t>‹#›</a:t>
            </a:fld>
            <a:endParaRPr lang="en-US" dirty="0"/>
          </a:p>
        </p:txBody>
      </p:sp>
    </p:spTree>
    <p:extLst>
      <p:ext uri="{BB962C8B-B14F-4D97-AF65-F5344CB8AC3E}">
        <p14:creationId xmlns:p14="http://schemas.microsoft.com/office/powerpoint/2010/main" val="1062587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D65D1F-506C-4363-9E9E-D73DF837841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925BCF7-E452-4CF9-A43D-5E49F2463C45}"/>
              </a:ext>
            </a:extLst>
          </p:cNvPr>
          <p:cNvSpPr>
            <a:spLocks noGrp="1"/>
          </p:cNvSpPr>
          <p:nvPr>
            <p:ph type="dt" sz="half" idx="10"/>
          </p:nvPr>
        </p:nvSpPr>
        <p:spPr/>
        <p:txBody>
          <a:bodyPr/>
          <a:lstStyle/>
          <a:p>
            <a:fld id="{C1800DA8-D1E5-4AAE-AB42-F9DD500E0E21}" type="datetimeFigureOut">
              <a:rPr lang="en-US" smtClean="0"/>
              <a:t>5/25/2019</a:t>
            </a:fld>
            <a:endParaRPr lang="en-US" dirty="0"/>
          </a:p>
        </p:txBody>
      </p:sp>
      <p:sp>
        <p:nvSpPr>
          <p:cNvPr id="4" name="Footer Placeholder 3">
            <a:extLst>
              <a:ext uri="{FF2B5EF4-FFF2-40B4-BE49-F238E27FC236}">
                <a16:creationId xmlns:a16="http://schemas.microsoft.com/office/drawing/2014/main" id="{1A1EB3E5-E1B5-4FE8-B14A-1BDAA7657E6C}"/>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5805F709-6253-4078-AEB3-722D6A955446}"/>
              </a:ext>
            </a:extLst>
          </p:cNvPr>
          <p:cNvSpPr>
            <a:spLocks noGrp="1"/>
          </p:cNvSpPr>
          <p:nvPr>
            <p:ph type="sldNum" sz="quarter" idx="12"/>
          </p:nvPr>
        </p:nvSpPr>
        <p:spPr/>
        <p:txBody>
          <a:bodyPr/>
          <a:lstStyle/>
          <a:p>
            <a:fld id="{6E3F46B8-8CA1-4187-8226-A92D4E35D2FD}" type="slidenum">
              <a:rPr lang="en-US" smtClean="0"/>
              <a:t>‹#›</a:t>
            </a:fld>
            <a:endParaRPr lang="en-US" dirty="0"/>
          </a:p>
        </p:txBody>
      </p:sp>
    </p:spTree>
    <p:extLst>
      <p:ext uri="{BB962C8B-B14F-4D97-AF65-F5344CB8AC3E}">
        <p14:creationId xmlns:p14="http://schemas.microsoft.com/office/powerpoint/2010/main" val="13214756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D7A192C-5A07-453A-B3D6-1D88AE2E6FC8}"/>
              </a:ext>
            </a:extLst>
          </p:cNvPr>
          <p:cNvSpPr>
            <a:spLocks noGrp="1"/>
          </p:cNvSpPr>
          <p:nvPr>
            <p:ph type="dt" sz="half" idx="10"/>
          </p:nvPr>
        </p:nvSpPr>
        <p:spPr/>
        <p:txBody>
          <a:bodyPr/>
          <a:lstStyle/>
          <a:p>
            <a:fld id="{C1800DA8-D1E5-4AAE-AB42-F9DD500E0E21}" type="datetimeFigureOut">
              <a:rPr lang="en-US" smtClean="0"/>
              <a:t>5/25/2019</a:t>
            </a:fld>
            <a:endParaRPr lang="en-US" dirty="0"/>
          </a:p>
        </p:txBody>
      </p:sp>
      <p:sp>
        <p:nvSpPr>
          <p:cNvPr id="3" name="Footer Placeholder 2">
            <a:extLst>
              <a:ext uri="{FF2B5EF4-FFF2-40B4-BE49-F238E27FC236}">
                <a16:creationId xmlns:a16="http://schemas.microsoft.com/office/drawing/2014/main" id="{F219CCC3-EB41-498D-9E37-E5A00009DEE7}"/>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3D7A067E-9E46-4DB4-9CED-04F6A1012B0A}"/>
              </a:ext>
            </a:extLst>
          </p:cNvPr>
          <p:cNvSpPr>
            <a:spLocks noGrp="1"/>
          </p:cNvSpPr>
          <p:nvPr>
            <p:ph type="sldNum" sz="quarter" idx="12"/>
          </p:nvPr>
        </p:nvSpPr>
        <p:spPr/>
        <p:txBody>
          <a:bodyPr/>
          <a:lstStyle/>
          <a:p>
            <a:fld id="{6E3F46B8-8CA1-4187-8226-A92D4E35D2FD}" type="slidenum">
              <a:rPr lang="en-US" smtClean="0"/>
              <a:t>‹#›</a:t>
            </a:fld>
            <a:endParaRPr lang="en-US" dirty="0"/>
          </a:p>
        </p:txBody>
      </p:sp>
    </p:spTree>
    <p:extLst>
      <p:ext uri="{BB962C8B-B14F-4D97-AF65-F5344CB8AC3E}">
        <p14:creationId xmlns:p14="http://schemas.microsoft.com/office/powerpoint/2010/main" val="26171467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3FE08A-F903-4285-B215-5B51B96DD7E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DA387BA-203A-4F1D-80E2-1C69D61DF7D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A7EC74F-993A-4EF0-9562-FCA6A2D79A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4D821E5-70A6-4443-BF32-A27F9FC3FD1C}"/>
              </a:ext>
            </a:extLst>
          </p:cNvPr>
          <p:cNvSpPr>
            <a:spLocks noGrp="1"/>
          </p:cNvSpPr>
          <p:nvPr>
            <p:ph type="dt" sz="half" idx="10"/>
          </p:nvPr>
        </p:nvSpPr>
        <p:spPr/>
        <p:txBody>
          <a:bodyPr/>
          <a:lstStyle/>
          <a:p>
            <a:fld id="{C1800DA8-D1E5-4AAE-AB42-F9DD500E0E21}" type="datetimeFigureOut">
              <a:rPr lang="en-US" smtClean="0"/>
              <a:t>5/25/2019</a:t>
            </a:fld>
            <a:endParaRPr lang="en-US" dirty="0"/>
          </a:p>
        </p:txBody>
      </p:sp>
      <p:sp>
        <p:nvSpPr>
          <p:cNvPr id="6" name="Footer Placeholder 5">
            <a:extLst>
              <a:ext uri="{FF2B5EF4-FFF2-40B4-BE49-F238E27FC236}">
                <a16:creationId xmlns:a16="http://schemas.microsoft.com/office/drawing/2014/main" id="{A0259E30-3F3B-4AC6-9395-1C3D395CD80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12FD7E5-CFA7-4F6D-9A76-4704D23E9867}"/>
              </a:ext>
            </a:extLst>
          </p:cNvPr>
          <p:cNvSpPr>
            <a:spLocks noGrp="1"/>
          </p:cNvSpPr>
          <p:nvPr>
            <p:ph type="sldNum" sz="quarter" idx="12"/>
          </p:nvPr>
        </p:nvSpPr>
        <p:spPr/>
        <p:txBody>
          <a:bodyPr/>
          <a:lstStyle/>
          <a:p>
            <a:fld id="{6E3F46B8-8CA1-4187-8226-A92D4E35D2FD}" type="slidenum">
              <a:rPr lang="en-US" smtClean="0"/>
              <a:t>‹#›</a:t>
            </a:fld>
            <a:endParaRPr lang="en-US" dirty="0"/>
          </a:p>
        </p:txBody>
      </p:sp>
    </p:spTree>
    <p:extLst>
      <p:ext uri="{BB962C8B-B14F-4D97-AF65-F5344CB8AC3E}">
        <p14:creationId xmlns:p14="http://schemas.microsoft.com/office/powerpoint/2010/main" val="9008733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B4A334-9524-48B0-8ED9-DB84783B429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14446AA-8A67-4F7A-AD10-DB4885C465A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868D15AB-3D86-4DD7-892A-527233A3AD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23294E0-B012-4C25-B723-192854BCC919}"/>
              </a:ext>
            </a:extLst>
          </p:cNvPr>
          <p:cNvSpPr>
            <a:spLocks noGrp="1"/>
          </p:cNvSpPr>
          <p:nvPr>
            <p:ph type="dt" sz="half" idx="10"/>
          </p:nvPr>
        </p:nvSpPr>
        <p:spPr/>
        <p:txBody>
          <a:bodyPr/>
          <a:lstStyle/>
          <a:p>
            <a:fld id="{C1800DA8-D1E5-4AAE-AB42-F9DD500E0E21}" type="datetimeFigureOut">
              <a:rPr lang="en-US" smtClean="0"/>
              <a:t>5/25/2019</a:t>
            </a:fld>
            <a:endParaRPr lang="en-US" dirty="0"/>
          </a:p>
        </p:txBody>
      </p:sp>
      <p:sp>
        <p:nvSpPr>
          <p:cNvPr id="6" name="Footer Placeholder 5">
            <a:extLst>
              <a:ext uri="{FF2B5EF4-FFF2-40B4-BE49-F238E27FC236}">
                <a16:creationId xmlns:a16="http://schemas.microsoft.com/office/drawing/2014/main" id="{E8459442-5939-48B0-8964-5F82F862C3E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8EBED3F-A3C9-4015-92D9-2452DB8F3B22}"/>
              </a:ext>
            </a:extLst>
          </p:cNvPr>
          <p:cNvSpPr>
            <a:spLocks noGrp="1"/>
          </p:cNvSpPr>
          <p:nvPr>
            <p:ph type="sldNum" sz="quarter" idx="12"/>
          </p:nvPr>
        </p:nvSpPr>
        <p:spPr/>
        <p:txBody>
          <a:bodyPr/>
          <a:lstStyle/>
          <a:p>
            <a:fld id="{6E3F46B8-8CA1-4187-8226-A92D4E35D2FD}" type="slidenum">
              <a:rPr lang="en-US" smtClean="0"/>
              <a:t>‹#›</a:t>
            </a:fld>
            <a:endParaRPr lang="en-US" dirty="0"/>
          </a:p>
        </p:txBody>
      </p:sp>
    </p:spTree>
    <p:extLst>
      <p:ext uri="{BB962C8B-B14F-4D97-AF65-F5344CB8AC3E}">
        <p14:creationId xmlns:p14="http://schemas.microsoft.com/office/powerpoint/2010/main" val="12406752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C7594FA-7FB4-41D5-9955-003C5A6CA1D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559B3D7-6B55-4DEF-9EBC-88A9A6394BF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F30347F-9A4C-4F80-8785-7C57CCDB74E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800DA8-D1E5-4AAE-AB42-F9DD500E0E21}" type="datetimeFigureOut">
              <a:rPr lang="en-US" smtClean="0"/>
              <a:t>5/25/2019</a:t>
            </a:fld>
            <a:endParaRPr lang="en-US" dirty="0"/>
          </a:p>
        </p:txBody>
      </p:sp>
      <p:sp>
        <p:nvSpPr>
          <p:cNvPr id="5" name="Footer Placeholder 4">
            <a:extLst>
              <a:ext uri="{FF2B5EF4-FFF2-40B4-BE49-F238E27FC236}">
                <a16:creationId xmlns:a16="http://schemas.microsoft.com/office/drawing/2014/main" id="{4EB256F1-4A8C-4948-B979-AFF00266A5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F897EAD3-983A-4A0D-BE7E-B88AADAD6CC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3F46B8-8CA1-4187-8226-A92D4E35D2FD}" type="slidenum">
              <a:rPr lang="en-US" smtClean="0"/>
              <a:t>‹#›</a:t>
            </a:fld>
            <a:endParaRPr lang="en-US" dirty="0"/>
          </a:p>
        </p:txBody>
      </p:sp>
    </p:spTree>
    <p:extLst>
      <p:ext uri="{BB962C8B-B14F-4D97-AF65-F5344CB8AC3E}">
        <p14:creationId xmlns:p14="http://schemas.microsoft.com/office/powerpoint/2010/main" val="35649523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1FDB8E-87C4-4E1C-BBAD-0977786EC0A9}"/>
              </a:ext>
            </a:extLst>
          </p:cNvPr>
          <p:cNvSpPr>
            <a:spLocks noGrp="1"/>
          </p:cNvSpPr>
          <p:nvPr>
            <p:ph type="ctrTitle"/>
          </p:nvPr>
        </p:nvSpPr>
        <p:spPr/>
        <p:txBody>
          <a:bodyPr/>
          <a:lstStyle/>
          <a:p>
            <a:r>
              <a:rPr lang="en-US" dirty="0"/>
              <a:t>It Aint Over</a:t>
            </a:r>
            <a:br>
              <a:rPr lang="en-US" dirty="0"/>
            </a:br>
            <a:r>
              <a:rPr lang="en-US" dirty="0"/>
              <a:t>John 21</a:t>
            </a:r>
          </a:p>
        </p:txBody>
      </p:sp>
      <p:sp>
        <p:nvSpPr>
          <p:cNvPr id="3" name="Subtitle 2">
            <a:extLst>
              <a:ext uri="{FF2B5EF4-FFF2-40B4-BE49-F238E27FC236}">
                <a16:creationId xmlns:a16="http://schemas.microsoft.com/office/drawing/2014/main" id="{3C08F11A-6A2A-42A1-9C1D-63D95E1A16CA}"/>
              </a:ext>
            </a:extLst>
          </p:cNvPr>
          <p:cNvSpPr>
            <a:spLocks noGrp="1"/>
          </p:cNvSpPr>
          <p:nvPr>
            <p:ph type="subTitle" idx="1"/>
          </p:nvPr>
        </p:nvSpPr>
        <p:spPr/>
        <p:txBody>
          <a:bodyPr>
            <a:normAutofit/>
          </a:bodyPr>
          <a:lstStyle/>
          <a:p>
            <a:r>
              <a:rPr lang="en-US" sz="4000" dirty="0"/>
              <a:t>Peter gets back to work</a:t>
            </a:r>
          </a:p>
        </p:txBody>
      </p:sp>
    </p:spTree>
    <p:extLst>
      <p:ext uri="{BB962C8B-B14F-4D97-AF65-F5344CB8AC3E}">
        <p14:creationId xmlns:p14="http://schemas.microsoft.com/office/powerpoint/2010/main" val="18527056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CB27DB-5A4C-430B-9275-74365435D08F}"/>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90BA8C9C-AE11-46AF-B532-A2993B324A60}"/>
              </a:ext>
            </a:extLst>
          </p:cNvPr>
          <p:cNvSpPr>
            <a:spLocks noGrp="1"/>
          </p:cNvSpPr>
          <p:nvPr>
            <p:ph idx="1"/>
          </p:nvPr>
        </p:nvSpPr>
        <p:spPr>
          <a:xfrm>
            <a:off x="0" y="0"/>
            <a:ext cx="12192000" cy="6858000"/>
          </a:xfrm>
        </p:spPr>
        <p:txBody>
          <a:bodyPr>
            <a:normAutofit/>
          </a:bodyPr>
          <a:lstStyle/>
          <a:p>
            <a:r>
              <a:rPr lang="en-US" sz="4000" dirty="0"/>
              <a:t>Question #3 - </a:t>
            </a:r>
            <a:r>
              <a:rPr lang="en-US" sz="4000" b="1" baseline="30000" dirty="0"/>
              <a:t>17 </a:t>
            </a:r>
            <a:r>
              <a:rPr lang="en-US" sz="4000" dirty="0"/>
              <a:t>He saith unto him the third time, Simon, son of Jonas, </a:t>
            </a:r>
            <a:r>
              <a:rPr lang="en-US" sz="4000" dirty="0">
                <a:solidFill>
                  <a:srgbClr val="FF0000"/>
                </a:solidFill>
              </a:rPr>
              <a:t>lovest thou me? Peter was grieved </a:t>
            </a:r>
            <a:r>
              <a:rPr lang="en-US" sz="4000" dirty="0"/>
              <a:t>because he said unto him the third time, Lovest thou me? And he said unto him, Lord, </a:t>
            </a:r>
            <a:r>
              <a:rPr lang="en-US" sz="4000" dirty="0">
                <a:solidFill>
                  <a:srgbClr val="FF0000"/>
                </a:solidFill>
              </a:rPr>
              <a:t>thou knowest all things</a:t>
            </a:r>
            <a:r>
              <a:rPr lang="en-US" sz="4000" dirty="0"/>
              <a:t>; thou knowest that I love thee. Jesus saith unto him, Feed my sheep.</a:t>
            </a:r>
          </a:p>
          <a:p>
            <a:r>
              <a:rPr lang="en-US" sz="4000" dirty="0"/>
              <a:t>Point # 6 “</a:t>
            </a:r>
            <a:r>
              <a:rPr lang="en-US" sz="4000" i="1" dirty="0"/>
              <a:t>Jesus already knows everything</a:t>
            </a:r>
            <a:r>
              <a:rPr lang="en-US" sz="4000" dirty="0"/>
              <a:t>!”</a:t>
            </a:r>
          </a:p>
          <a:p>
            <a:pPr marL="0" indent="0">
              <a:buNone/>
            </a:pPr>
            <a:endParaRPr lang="en-US" sz="4000" dirty="0"/>
          </a:p>
          <a:p>
            <a:r>
              <a:rPr lang="en-US" sz="4000" dirty="0"/>
              <a:t>“While it is a terror for the unbeliever; it is a comfort to the true believer!”</a:t>
            </a:r>
          </a:p>
        </p:txBody>
      </p:sp>
    </p:spTree>
    <p:extLst>
      <p:ext uri="{BB962C8B-B14F-4D97-AF65-F5344CB8AC3E}">
        <p14:creationId xmlns:p14="http://schemas.microsoft.com/office/powerpoint/2010/main" val="2179767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5F03FC-0601-4683-9A52-C72AA5B5F322}"/>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10AD1F93-6E0E-48A9-9070-C5650BD38A2C}"/>
              </a:ext>
            </a:extLst>
          </p:cNvPr>
          <p:cNvSpPr>
            <a:spLocks noGrp="1"/>
          </p:cNvSpPr>
          <p:nvPr>
            <p:ph idx="1"/>
          </p:nvPr>
        </p:nvSpPr>
        <p:spPr>
          <a:xfrm>
            <a:off x="0" y="0"/>
            <a:ext cx="12192000" cy="6858000"/>
          </a:xfrm>
        </p:spPr>
        <p:txBody>
          <a:bodyPr>
            <a:normAutofit/>
          </a:bodyPr>
          <a:lstStyle/>
          <a:p>
            <a:r>
              <a:rPr lang="en-US" sz="4000" dirty="0"/>
              <a:t>1. A man is nothing apart from Jesus</a:t>
            </a:r>
          </a:p>
          <a:p>
            <a:r>
              <a:rPr lang="en-US" sz="4000" dirty="0"/>
              <a:t>2. Love is powerful and essential</a:t>
            </a:r>
          </a:p>
          <a:p>
            <a:r>
              <a:rPr lang="en-US" sz="4000" dirty="0"/>
              <a:t>3. He calls us to love him more than these</a:t>
            </a:r>
          </a:p>
          <a:p>
            <a:r>
              <a:rPr lang="en-US" sz="4000" dirty="0"/>
              <a:t>4. Jesus comes to meet us where we are</a:t>
            </a:r>
          </a:p>
          <a:p>
            <a:r>
              <a:rPr lang="en-US" sz="4000" dirty="0"/>
              <a:t>5. its easy to obey when we love Jesus</a:t>
            </a:r>
          </a:p>
          <a:p>
            <a:r>
              <a:rPr lang="en-US" sz="4000" dirty="0"/>
              <a:t>6. Jesus already knows everything</a:t>
            </a:r>
          </a:p>
        </p:txBody>
      </p:sp>
    </p:spTree>
    <p:extLst>
      <p:ext uri="{BB962C8B-B14F-4D97-AF65-F5344CB8AC3E}">
        <p14:creationId xmlns:p14="http://schemas.microsoft.com/office/powerpoint/2010/main" val="3485984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41BB47-6E5D-43BA-A4F5-7D5258ED5B49}"/>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3662D4EB-BD7B-4300-B468-C2F1C5FA20B1}"/>
              </a:ext>
            </a:extLst>
          </p:cNvPr>
          <p:cNvSpPr>
            <a:spLocks noGrp="1"/>
          </p:cNvSpPr>
          <p:nvPr>
            <p:ph idx="1"/>
          </p:nvPr>
        </p:nvSpPr>
        <p:spPr>
          <a:xfrm>
            <a:off x="0" y="159026"/>
            <a:ext cx="12099235" cy="6698974"/>
          </a:xfrm>
        </p:spPr>
        <p:txBody>
          <a:bodyPr/>
          <a:lstStyle/>
          <a:p>
            <a:r>
              <a:rPr lang="en-US" sz="4000" dirty="0"/>
              <a:t>Mark 8:32 “Rebuke”	</a:t>
            </a:r>
          </a:p>
          <a:p>
            <a:r>
              <a:rPr lang="en-US" sz="4000" dirty="0"/>
              <a:t>Mark 14:29 “I will not be offended”</a:t>
            </a:r>
          </a:p>
          <a:p>
            <a:r>
              <a:rPr lang="en-US" sz="4000" dirty="0"/>
              <a:t>John 18:10 “Ear”</a:t>
            </a:r>
          </a:p>
          <a:p>
            <a:r>
              <a:rPr lang="en-US" sz="4000" dirty="0"/>
              <a:t>Mt. 26:58 “Far off”</a:t>
            </a:r>
          </a:p>
          <a:p>
            <a:r>
              <a:rPr lang="en-US" sz="4000" dirty="0"/>
              <a:t>Mt. 26:34 “I die for thee”			Mt. 26:74 “Weeps”</a:t>
            </a:r>
          </a:p>
          <a:p>
            <a:endParaRPr lang="en-US" sz="4000" dirty="0"/>
          </a:p>
          <a:p>
            <a:r>
              <a:rPr lang="en-US" sz="4000" dirty="0"/>
              <a:t>Mark 16</a:t>
            </a:r>
            <a:r>
              <a:rPr lang="en-US" sz="4000" b="1" baseline="30000" dirty="0"/>
              <a:t>7 </a:t>
            </a:r>
            <a:r>
              <a:rPr lang="en-US" sz="4000" dirty="0"/>
              <a:t>But go your way, tell his disciples and Peter that he goeth before you into Galilee: there shall ye see him, as he said unto you.</a:t>
            </a:r>
          </a:p>
          <a:p>
            <a:endParaRPr lang="en-US" dirty="0"/>
          </a:p>
        </p:txBody>
      </p:sp>
    </p:spTree>
    <p:extLst>
      <p:ext uri="{BB962C8B-B14F-4D97-AF65-F5344CB8AC3E}">
        <p14:creationId xmlns:p14="http://schemas.microsoft.com/office/powerpoint/2010/main" val="3843252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Effect transition="in" filter="fade">
                                      <p:cBhvr>
                                        <p:cTn id="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F823F-9403-40B3-BA5B-9B990C295C44}"/>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3E2B9213-8DEA-493C-A4E8-9A5ECF21F0EC}"/>
              </a:ext>
            </a:extLst>
          </p:cNvPr>
          <p:cNvSpPr>
            <a:spLocks noGrp="1"/>
          </p:cNvSpPr>
          <p:nvPr>
            <p:ph idx="1"/>
          </p:nvPr>
        </p:nvSpPr>
        <p:spPr>
          <a:xfrm>
            <a:off x="0" y="132522"/>
            <a:ext cx="12192000" cy="6725478"/>
          </a:xfrm>
        </p:spPr>
        <p:txBody>
          <a:bodyPr/>
          <a:lstStyle/>
          <a:p>
            <a:r>
              <a:rPr lang="en-US" sz="4000" dirty="0"/>
              <a:t>John 21</a:t>
            </a:r>
            <a:r>
              <a:rPr lang="en-US" sz="4000" b="1" baseline="30000" dirty="0"/>
              <a:t>3 </a:t>
            </a:r>
            <a:r>
              <a:rPr lang="en-US" sz="4000" dirty="0"/>
              <a:t>Simon Peter saith unto them, I go a fishing. They say unto him, We also go with thee. They went forth, and entered into a ship immediately; and that night they caught nothing.</a:t>
            </a:r>
          </a:p>
          <a:p>
            <a:r>
              <a:rPr lang="en-US" sz="4000" b="1" baseline="30000" dirty="0"/>
              <a:t>6 </a:t>
            </a:r>
            <a:r>
              <a:rPr lang="en-US" sz="4000" dirty="0"/>
              <a:t>And he said unto them, Cast the net on the right side of the ship, and ye shall find. They cast therefore, and now they were not able to draw it for the multitude of fishes.</a:t>
            </a:r>
          </a:p>
          <a:p>
            <a:r>
              <a:rPr lang="en-US" sz="4000" b="1" baseline="30000" dirty="0"/>
              <a:t>12 </a:t>
            </a:r>
            <a:r>
              <a:rPr lang="en-US" sz="4000" dirty="0"/>
              <a:t>Jesus saith unto them, Come and dine. And none of the disciples durst ask him, Who art thou? knowing that it was the Lord.</a:t>
            </a:r>
            <a:r>
              <a:rPr lang="en-US" sz="4000" b="1" baseline="30000" dirty="0"/>
              <a:t>13 </a:t>
            </a:r>
            <a:r>
              <a:rPr lang="en-US" sz="4000" dirty="0"/>
              <a:t>Jesus then cometh, and taketh bread, and giveth them, and fish likewise.</a:t>
            </a:r>
          </a:p>
          <a:p>
            <a:endParaRPr lang="en-US" dirty="0"/>
          </a:p>
        </p:txBody>
      </p:sp>
    </p:spTree>
    <p:extLst>
      <p:ext uri="{BB962C8B-B14F-4D97-AF65-F5344CB8AC3E}">
        <p14:creationId xmlns:p14="http://schemas.microsoft.com/office/powerpoint/2010/main" val="716601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48BD2B-D92A-44DC-83A4-9EBE31D961BE}"/>
              </a:ext>
            </a:extLst>
          </p:cNvPr>
          <p:cNvSpPr>
            <a:spLocks noGrp="1"/>
          </p:cNvSpPr>
          <p:nvPr>
            <p:ph type="title"/>
          </p:nvPr>
        </p:nvSpPr>
        <p:spPr>
          <a:xfrm>
            <a:off x="838200" y="145774"/>
            <a:ext cx="10515600" cy="318052"/>
          </a:xfrm>
        </p:spPr>
        <p:txBody>
          <a:bodyPr>
            <a:normAutofit fontScale="90000"/>
          </a:bodyPr>
          <a:lstStyle/>
          <a:p>
            <a:pPr algn="ctr"/>
            <a:endParaRPr lang="en-US" b="1" dirty="0"/>
          </a:p>
        </p:txBody>
      </p:sp>
      <p:sp>
        <p:nvSpPr>
          <p:cNvPr id="3" name="Content Placeholder 2">
            <a:extLst>
              <a:ext uri="{FF2B5EF4-FFF2-40B4-BE49-F238E27FC236}">
                <a16:creationId xmlns:a16="http://schemas.microsoft.com/office/drawing/2014/main" id="{6E51AFA3-B946-4745-ACBF-C091D8530865}"/>
              </a:ext>
            </a:extLst>
          </p:cNvPr>
          <p:cNvSpPr>
            <a:spLocks noGrp="1"/>
          </p:cNvSpPr>
          <p:nvPr>
            <p:ph idx="1"/>
          </p:nvPr>
        </p:nvSpPr>
        <p:spPr>
          <a:xfrm>
            <a:off x="0" y="0"/>
            <a:ext cx="12192000" cy="6858000"/>
          </a:xfrm>
        </p:spPr>
        <p:txBody>
          <a:bodyPr>
            <a:normAutofit/>
          </a:bodyPr>
          <a:lstStyle/>
          <a:p>
            <a:r>
              <a:rPr lang="en-US" sz="4000" b="1" dirty="0"/>
              <a:t>Question #1 -</a:t>
            </a:r>
            <a:r>
              <a:rPr lang="en-US" sz="4000" b="1" baseline="30000" dirty="0"/>
              <a:t>15 </a:t>
            </a:r>
            <a:r>
              <a:rPr lang="en-US" sz="4000" dirty="0"/>
              <a:t>So when they had dined, Jesus saith to Simon Peter, </a:t>
            </a:r>
            <a:r>
              <a:rPr lang="en-US" sz="4000" dirty="0">
                <a:solidFill>
                  <a:srgbClr val="FF0000"/>
                </a:solidFill>
              </a:rPr>
              <a:t>Simon, son of Jonas</a:t>
            </a:r>
            <a:r>
              <a:rPr lang="en-US" sz="4000" dirty="0"/>
              <a:t>, lovest thou me more than these? He saith unto him, Yea, Lord; thou knowest that I love thee. He saith unto him, Feed my lambs.</a:t>
            </a:r>
          </a:p>
          <a:p>
            <a:endParaRPr lang="en-US" sz="4000" dirty="0"/>
          </a:p>
          <a:p>
            <a:r>
              <a:rPr lang="en-US" sz="4000" dirty="0"/>
              <a:t>Point #1 </a:t>
            </a:r>
            <a:r>
              <a:rPr lang="en-US" sz="4000" i="1" dirty="0"/>
              <a:t>“A man must </a:t>
            </a:r>
            <a:r>
              <a:rPr lang="en-US" sz="4000" i="1" u="sng" dirty="0"/>
              <a:t>remember</a:t>
            </a:r>
            <a:r>
              <a:rPr lang="en-US" sz="4000" i="1" dirty="0"/>
              <a:t> that he is nothing apart from our Lord Jesus Christ!” </a:t>
            </a:r>
          </a:p>
          <a:p>
            <a:r>
              <a:rPr lang="en-US" sz="4000" dirty="0"/>
              <a:t>How much more?</a:t>
            </a:r>
          </a:p>
          <a:p>
            <a:endParaRPr lang="en-US" sz="4000" dirty="0"/>
          </a:p>
        </p:txBody>
      </p:sp>
    </p:spTree>
    <p:extLst>
      <p:ext uri="{BB962C8B-B14F-4D97-AF65-F5344CB8AC3E}">
        <p14:creationId xmlns:p14="http://schemas.microsoft.com/office/powerpoint/2010/main" val="566187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547EA7-506D-4218-8416-0D57D4BCEC0B}"/>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26CED4B6-0D06-4A50-AB78-F3E558596F21}"/>
              </a:ext>
            </a:extLst>
          </p:cNvPr>
          <p:cNvSpPr>
            <a:spLocks noGrp="1"/>
          </p:cNvSpPr>
          <p:nvPr>
            <p:ph idx="1"/>
          </p:nvPr>
        </p:nvSpPr>
        <p:spPr>
          <a:xfrm>
            <a:off x="0" y="0"/>
            <a:ext cx="12192000" cy="6858000"/>
          </a:xfrm>
        </p:spPr>
        <p:txBody>
          <a:bodyPr/>
          <a:lstStyle/>
          <a:p>
            <a:r>
              <a:rPr lang="en-US" sz="4000" b="1" baseline="30000" dirty="0"/>
              <a:t>15 </a:t>
            </a:r>
            <a:r>
              <a:rPr lang="en-US" sz="4000" dirty="0"/>
              <a:t>So when they had dined, Jesus saith to Simon Peter, Simon, son of Jonas, </a:t>
            </a:r>
            <a:r>
              <a:rPr lang="en-US" sz="4000" dirty="0">
                <a:solidFill>
                  <a:srgbClr val="FF0000"/>
                </a:solidFill>
              </a:rPr>
              <a:t>lovest thou me </a:t>
            </a:r>
            <a:r>
              <a:rPr lang="en-US" sz="4000" dirty="0"/>
              <a:t>more than these? He saith unto him, Yea, Lord; thou knowest that I love thee. He saith unto him, Feed my lambs.</a:t>
            </a:r>
          </a:p>
          <a:p>
            <a:pPr marL="0" indent="0">
              <a:buNone/>
            </a:pPr>
            <a:endParaRPr lang="en-US" sz="4000" dirty="0"/>
          </a:p>
          <a:p>
            <a:r>
              <a:rPr lang="en-US" sz="4000" i="1" dirty="0"/>
              <a:t>Phileo</a:t>
            </a:r>
            <a:r>
              <a:rPr lang="en-US" sz="4000" dirty="0"/>
              <a:t> – Relationship, Family and Friends, Natural, Deep Affections (feelings and emotions)</a:t>
            </a:r>
          </a:p>
          <a:p>
            <a:pPr marL="0" indent="0">
              <a:buNone/>
            </a:pPr>
            <a:endParaRPr lang="en-US" sz="4000" dirty="0"/>
          </a:p>
          <a:p>
            <a:r>
              <a:rPr lang="en-US" sz="4000" i="1" dirty="0"/>
              <a:t>Agape</a:t>
            </a:r>
            <a:r>
              <a:rPr lang="en-US" sz="4000" dirty="0"/>
              <a:t> – Highest, Perfect, unconditional, sacrifice, service, reason and mind, Choice, die for even an enemy.</a:t>
            </a:r>
          </a:p>
          <a:p>
            <a:endParaRPr lang="en-US" dirty="0"/>
          </a:p>
        </p:txBody>
      </p:sp>
    </p:spTree>
    <p:extLst>
      <p:ext uri="{BB962C8B-B14F-4D97-AF65-F5344CB8AC3E}">
        <p14:creationId xmlns:p14="http://schemas.microsoft.com/office/powerpoint/2010/main" val="41720560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01959B-9371-480D-BD93-94641464C15E}"/>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CEB1BDCC-616E-4C2E-81C7-8EE9BD7440A7}"/>
              </a:ext>
            </a:extLst>
          </p:cNvPr>
          <p:cNvSpPr>
            <a:spLocks noGrp="1"/>
          </p:cNvSpPr>
          <p:nvPr>
            <p:ph idx="1"/>
          </p:nvPr>
        </p:nvSpPr>
        <p:spPr>
          <a:xfrm>
            <a:off x="145774" y="106016"/>
            <a:ext cx="12046226" cy="6751983"/>
          </a:xfrm>
        </p:spPr>
        <p:txBody>
          <a:bodyPr>
            <a:normAutofit/>
          </a:bodyPr>
          <a:lstStyle/>
          <a:p>
            <a:r>
              <a:rPr lang="en-US" sz="4000" dirty="0"/>
              <a:t>#2 “Love is powerful and essential”</a:t>
            </a:r>
          </a:p>
          <a:p>
            <a:endParaRPr lang="en-US" sz="4000" dirty="0"/>
          </a:p>
          <a:p>
            <a:r>
              <a:rPr lang="en-US" sz="4000" dirty="0"/>
              <a:t>2 Corinthians 5:</a:t>
            </a:r>
            <a:r>
              <a:rPr lang="en-US" sz="4000" b="1" baseline="30000" dirty="0"/>
              <a:t>14 </a:t>
            </a:r>
            <a:r>
              <a:rPr lang="en-US" sz="4000" dirty="0"/>
              <a:t>For the love of Christ constraineth us; because we thus judge, that if one died for all, then were all dead:</a:t>
            </a:r>
          </a:p>
          <a:p>
            <a:endParaRPr lang="en-US" sz="4000" dirty="0"/>
          </a:p>
          <a:p>
            <a:r>
              <a:rPr lang="en-US" sz="4000" dirty="0"/>
              <a:t>“The Power of love is the only thing that can cause one to sacrifice all he is to Jesus and commit all he has to his service!”</a:t>
            </a:r>
          </a:p>
        </p:txBody>
      </p:sp>
    </p:spTree>
    <p:extLst>
      <p:ext uri="{BB962C8B-B14F-4D97-AF65-F5344CB8AC3E}">
        <p14:creationId xmlns:p14="http://schemas.microsoft.com/office/powerpoint/2010/main" val="4073132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fade">
                                      <p:cBhvr>
                                        <p:cTn id="1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284D5F-C89E-4CBA-85EE-A781E20AF0F6}"/>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3D43DE4C-6259-4D4B-A785-823DF3B204D6}"/>
              </a:ext>
            </a:extLst>
          </p:cNvPr>
          <p:cNvSpPr>
            <a:spLocks noGrp="1"/>
          </p:cNvSpPr>
          <p:nvPr>
            <p:ph idx="1"/>
          </p:nvPr>
        </p:nvSpPr>
        <p:spPr>
          <a:xfrm>
            <a:off x="0" y="0"/>
            <a:ext cx="12192000" cy="6858000"/>
          </a:xfrm>
        </p:spPr>
        <p:txBody>
          <a:bodyPr/>
          <a:lstStyle/>
          <a:p>
            <a:r>
              <a:rPr lang="en-US" sz="4000" b="1" baseline="30000" dirty="0"/>
              <a:t>15 </a:t>
            </a:r>
            <a:r>
              <a:rPr lang="en-US" sz="4000" dirty="0"/>
              <a:t>So when they had dined, Jesus saith to Simon Peter, Simon, son of Jonas, lovest thou </a:t>
            </a:r>
            <a:r>
              <a:rPr lang="en-US" sz="4000" dirty="0">
                <a:solidFill>
                  <a:srgbClr val="FF0000"/>
                </a:solidFill>
              </a:rPr>
              <a:t>me more than these</a:t>
            </a:r>
            <a:r>
              <a:rPr lang="en-US" sz="4000" dirty="0"/>
              <a:t>? He saith unto him, Yea, Lord; thou knowest that I love thee. He saith unto him, Feed my lambs.</a:t>
            </a:r>
          </a:p>
          <a:p>
            <a:endParaRPr lang="en-US" sz="4000" dirty="0"/>
          </a:p>
          <a:p>
            <a:r>
              <a:rPr lang="en-US" sz="4000" dirty="0"/>
              <a:t>Point #3 “</a:t>
            </a:r>
            <a:r>
              <a:rPr lang="en-US" sz="4000" i="1" dirty="0"/>
              <a:t>He calls us to love him more than these</a:t>
            </a:r>
            <a:r>
              <a:rPr lang="en-US" sz="4000" dirty="0"/>
              <a:t>!”</a:t>
            </a:r>
          </a:p>
          <a:p>
            <a:endParaRPr lang="en-US" dirty="0"/>
          </a:p>
          <a:p>
            <a:r>
              <a:rPr lang="en-US" sz="4000" dirty="0"/>
              <a:t>Matthew 16</a:t>
            </a:r>
            <a:r>
              <a:rPr lang="en-US" sz="4000" b="1" baseline="30000" dirty="0"/>
              <a:t>24 </a:t>
            </a:r>
            <a:r>
              <a:rPr lang="en-US" sz="4000" dirty="0"/>
              <a:t>Then said Jesus unto his disciples, If any man will come after me, let him deny himself, and take up his cross, and follow me.</a:t>
            </a:r>
          </a:p>
        </p:txBody>
      </p:sp>
    </p:spTree>
    <p:extLst>
      <p:ext uri="{BB962C8B-B14F-4D97-AF65-F5344CB8AC3E}">
        <p14:creationId xmlns:p14="http://schemas.microsoft.com/office/powerpoint/2010/main" val="3121845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003E7A-9729-4212-8A9C-228CE5B78965}"/>
              </a:ext>
            </a:extLst>
          </p:cNvPr>
          <p:cNvSpPr>
            <a:spLocks noGrp="1"/>
          </p:cNvSpPr>
          <p:nvPr>
            <p:ph type="title"/>
          </p:nvPr>
        </p:nvSpPr>
        <p:spPr>
          <a:xfrm>
            <a:off x="838200" y="159027"/>
            <a:ext cx="10515600" cy="522010"/>
          </a:xfrm>
        </p:spPr>
        <p:txBody>
          <a:bodyPr>
            <a:normAutofit fontScale="90000"/>
          </a:bodyPr>
          <a:lstStyle/>
          <a:p>
            <a:pPr algn="ctr"/>
            <a:endParaRPr lang="en-US" dirty="0"/>
          </a:p>
        </p:txBody>
      </p:sp>
      <p:sp>
        <p:nvSpPr>
          <p:cNvPr id="3" name="Content Placeholder 2">
            <a:extLst>
              <a:ext uri="{FF2B5EF4-FFF2-40B4-BE49-F238E27FC236}">
                <a16:creationId xmlns:a16="http://schemas.microsoft.com/office/drawing/2014/main" id="{47317011-15D8-4F61-9B26-851FD927B4C3}"/>
              </a:ext>
            </a:extLst>
          </p:cNvPr>
          <p:cNvSpPr>
            <a:spLocks noGrp="1"/>
          </p:cNvSpPr>
          <p:nvPr>
            <p:ph idx="1"/>
          </p:nvPr>
        </p:nvSpPr>
        <p:spPr>
          <a:xfrm>
            <a:off x="0" y="0"/>
            <a:ext cx="12192000" cy="6857999"/>
          </a:xfrm>
        </p:spPr>
        <p:txBody>
          <a:bodyPr>
            <a:normAutofit/>
          </a:bodyPr>
          <a:lstStyle/>
          <a:p>
            <a:r>
              <a:rPr lang="en-US" sz="4000" b="1" dirty="0"/>
              <a:t>Question 2 - </a:t>
            </a:r>
            <a:r>
              <a:rPr lang="en-US" sz="4000" b="1" baseline="30000" dirty="0"/>
              <a:t>16 </a:t>
            </a:r>
            <a:r>
              <a:rPr lang="en-US" sz="4000" dirty="0"/>
              <a:t>He saith to him again the second time, Simon, son of Jonas, </a:t>
            </a:r>
            <a:r>
              <a:rPr lang="en-US" sz="4000" dirty="0">
                <a:solidFill>
                  <a:srgbClr val="FF0000"/>
                </a:solidFill>
              </a:rPr>
              <a:t>lovest thou me</a:t>
            </a:r>
            <a:r>
              <a:rPr lang="en-US" sz="4000" dirty="0"/>
              <a:t>? He saith unto him, Yea, Lord; thou knowest that I love thee. He saith unto him, Feed my sheep.</a:t>
            </a:r>
          </a:p>
          <a:p>
            <a:r>
              <a:rPr lang="en-US" sz="4000" dirty="0"/>
              <a:t>Point #4 “</a:t>
            </a:r>
            <a:r>
              <a:rPr lang="en-US" sz="4000" i="1" dirty="0"/>
              <a:t>Jesus comes down to meet us where we are</a:t>
            </a:r>
            <a:r>
              <a:rPr lang="en-US" sz="4000" dirty="0"/>
              <a:t>!”</a:t>
            </a:r>
          </a:p>
          <a:p>
            <a:endParaRPr lang="en-US" sz="4000" dirty="0"/>
          </a:p>
          <a:p>
            <a:r>
              <a:rPr lang="en-US" sz="4000" dirty="0"/>
              <a:t>Condescension – 2 Corinthians 8</a:t>
            </a:r>
            <a:r>
              <a:rPr lang="en-US" sz="4000" b="1" baseline="30000" dirty="0"/>
              <a:t>9 </a:t>
            </a:r>
            <a:r>
              <a:rPr lang="en-US" sz="4000" dirty="0"/>
              <a:t>For ye know the grace of our Lord Jesus Christ, that, though he was rich, yet for your sakes he became poor, that ye through his poverty might be rich.</a:t>
            </a:r>
          </a:p>
          <a:p>
            <a:pPr marL="0" indent="0">
              <a:buNone/>
            </a:pPr>
            <a:endParaRPr lang="en-US" sz="4000" dirty="0"/>
          </a:p>
        </p:txBody>
      </p:sp>
    </p:spTree>
    <p:extLst>
      <p:ext uri="{BB962C8B-B14F-4D97-AF65-F5344CB8AC3E}">
        <p14:creationId xmlns:p14="http://schemas.microsoft.com/office/powerpoint/2010/main" val="265009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A207FD-A817-4450-BB8B-BC689BCFE4BA}"/>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20DD8460-D01D-4848-AA03-D537BECFCE40}"/>
              </a:ext>
            </a:extLst>
          </p:cNvPr>
          <p:cNvSpPr>
            <a:spLocks noGrp="1"/>
          </p:cNvSpPr>
          <p:nvPr>
            <p:ph idx="1"/>
          </p:nvPr>
        </p:nvSpPr>
        <p:spPr>
          <a:xfrm>
            <a:off x="96981" y="138544"/>
            <a:ext cx="11970327" cy="6608619"/>
          </a:xfrm>
        </p:spPr>
        <p:txBody>
          <a:bodyPr>
            <a:normAutofit/>
          </a:bodyPr>
          <a:lstStyle/>
          <a:p>
            <a:r>
              <a:rPr lang="en-US" sz="4000" b="1" baseline="30000" dirty="0"/>
              <a:t>16 </a:t>
            </a:r>
            <a:r>
              <a:rPr lang="en-US" sz="4000" dirty="0"/>
              <a:t>He saith to him again the second time, Simon, son of Jonas, lovest thou me? He saith unto him, Yea, Lord; thou knowest that I love thee. He saith unto him, </a:t>
            </a:r>
            <a:r>
              <a:rPr lang="en-US" sz="4000" dirty="0">
                <a:solidFill>
                  <a:srgbClr val="FF0000"/>
                </a:solidFill>
              </a:rPr>
              <a:t>Feed my sheep.</a:t>
            </a:r>
          </a:p>
          <a:p>
            <a:endParaRPr lang="en-US" sz="4000" dirty="0">
              <a:solidFill>
                <a:srgbClr val="FF0000"/>
              </a:solidFill>
            </a:endParaRPr>
          </a:p>
          <a:p>
            <a:r>
              <a:rPr lang="en-US" sz="4000" dirty="0"/>
              <a:t>Point #5 “</a:t>
            </a:r>
            <a:r>
              <a:rPr lang="en-US" sz="4000" i="1" dirty="0"/>
              <a:t>Its easy to obey when we love Jesus</a:t>
            </a:r>
            <a:r>
              <a:rPr lang="en-US" sz="4000" dirty="0"/>
              <a:t>!”</a:t>
            </a:r>
          </a:p>
          <a:p>
            <a:endParaRPr lang="en-US" sz="4000" dirty="0"/>
          </a:p>
          <a:p>
            <a:r>
              <a:rPr lang="en-US" sz="4000" dirty="0"/>
              <a:t>John 14</a:t>
            </a:r>
            <a:r>
              <a:rPr lang="en-US" sz="4000" b="1" baseline="30000" dirty="0"/>
              <a:t>15 </a:t>
            </a:r>
            <a:r>
              <a:rPr lang="en-US" sz="4000" dirty="0"/>
              <a:t>If ye love me, keep my commandments.</a:t>
            </a:r>
          </a:p>
        </p:txBody>
      </p:sp>
    </p:spTree>
    <p:extLst>
      <p:ext uri="{BB962C8B-B14F-4D97-AF65-F5344CB8AC3E}">
        <p14:creationId xmlns:p14="http://schemas.microsoft.com/office/powerpoint/2010/main" val="217912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TotalTime>
  <Words>97</Words>
  <Application>Microsoft Office PowerPoint</Application>
  <PresentationFormat>Widescreen</PresentationFormat>
  <Paragraphs>50</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It Aint Over John 21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 Aint Over John 21</dc:title>
  <dc:creator>TJ</dc:creator>
  <cp:lastModifiedBy>TJ</cp:lastModifiedBy>
  <cp:revision>6</cp:revision>
  <dcterms:created xsi:type="dcterms:W3CDTF">2019-05-25T15:52:34Z</dcterms:created>
  <dcterms:modified xsi:type="dcterms:W3CDTF">2019-05-25T16:40:08Z</dcterms:modified>
</cp:coreProperties>
</file>