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8"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AF211-05BB-4C0C-8A18-18A61429C4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1F683A-72AD-4674-865E-12E0A9608C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B0ACF5-4C25-4C9D-BB11-28266120D616}"/>
              </a:ext>
            </a:extLst>
          </p:cNvPr>
          <p:cNvSpPr>
            <a:spLocks noGrp="1"/>
          </p:cNvSpPr>
          <p:nvPr>
            <p:ph type="dt" sz="half" idx="10"/>
          </p:nvPr>
        </p:nvSpPr>
        <p:spPr/>
        <p:txBody>
          <a:bodyPr/>
          <a:lstStyle/>
          <a:p>
            <a:fld id="{2D7FC71F-5412-451A-B9E2-4EDD11034DF9}" type="datetimeFigureOut">
              <a:rPr lang="en-US" smtClean="0"/>
              <a:t>5/12/2019</a:t>
            </a:fld>
            <a:endParaRPr lang="en-US" dirty="0"/>
          </a:p>
        </p:txBody>
      </p:sp>
      <p:sp>
        <p:nvSpPr>
          <p:cNvPr id="5" name="Footer Placeholder 4">
            <a:extLst>
              <a:ext uri="{FF2B5EF4-FFF2-40B4-BE49-F238E27FC236}">
                <a16:creationId xmlns:a16="http://schemas.microsoft.com/office/drawing/2014/main" id="{BC6C02A0-ED79-4C50-889A-BA884B28603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59CE8C-E71A-49BA-B50F-6BF46B8930F5}"/>
              </a:ext>
            </a:extLst>
          </p:cNvPr>
          <p:cNvSpPr>
            <a:spLocks noGrp="1"/>
          </p:cNvSpPr>
          <p:nvPr>
            <p:ph type="sldNum" sz="quarter" idx="12"/>
          </p:nvPr>
        </p:nvSpPr>
        <p:spPr/>
        <p:txBody>
          <a:bodyPr/>
          <a:lstStyle/>
          <a:p>
            <a:fld id="{71E81D9C-2C03-4B5F-90F6-67424CA67C7F}" type="slidenum">
              <a:rPr lang="en-US" smtClean="0"/>
              <a:t>‹#›</a:t>
            </a:fld>
            <a:endParaRPr lang="en-US" dirty="0"/>
          </a:p>
        </p:txBody>
      </p:sp>
    </p:spTree>
    <p:extLst>
      <p:ext uri="{BB962C8B-B14F-4D97-AF65-F5344CB8AC3E}">
        <p14:creationId xmlns:p14="http://schemas.microsoft.com/office/powerpoint/2010/main" val="3829476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795EA-0DB6-4BDB-9105-58B071716A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3E8B4A-B594-4EA9-8E9A-89CF4BF56B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D7BEAB-8FDF-4619-90BF-29AA2370B340}"/>
              </a:ext>
            </a:extLst>
          </p:cNvPr>
          <p:cNvSpPr>
            <a:spLocks noGrp="1"/>
          </p:cNvSpPr>
          <p:nvPr>
            <p:ph type="dt" sz="half" idx="10"/>
          </p:nvPr>
        </p:nvSpPr>
        <p:spPr/>
        <p:txBody>
          <a:bodyPr/>
          <a:lstStyle/>
          <a:p>
            <a:fld id="{2D7FC71F-5412-451A-B9E2-4EDD11034DF9}" type="datetimeFigureOut">
              <a:rPr lang="en-US" smtClean="0"/>
              <a:t>5/12/2019</a:t>
            </a:fld>
            <a:endParaRPr lang="en-US" dirty="0"/>
          </a:p>
        </p:txBody>
      </p:sp>
      <p:sp>
        <p:nvSpPr>
          <p:cNvPr id="5" name="Footer Placeholder 4">
            <a:extLst>
              <a:ext uri="{FF2B5EF4-FFF2-40B4-BE49-F238E27FC236}">
                <a16:creationId xmlns:a16="http://schemas.microsoft.com/office/drawing/2014/main" id="{B8E87A91-3972-4D01-B8E1-D04EF7DD13C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3CC751-0394-4354-A614-717892906AAA}"/>
              </a:ext>
            </a:extLst>
          </p:cNvPr>
          <p:cNvSpPr>
            <a:spLocks noGrp="1"/>
          </p:cNvSpPr>
          <p:nvPr>
            <p:ph type="sldNum" sz="quarter" idx="12"/>
          </p:nvPr>
        </p:nvSpPr>
        <p:spPr/>
        <p:txBody>
          <a:bodyPr/>
          <a:lstStyle/>
          <a:p>
            <a:fld id="{71E81D9C-2C03-4B5F-90F6-67424CA67C7F}" type="slidenum">
              <a:rPr lang="en-US" smtClean="0"/>
              <a:t>‹#›</a:t>
            </a:fld>
            <a:endParaRPr lang="en-US" dirty="0"/>
          </a:p>
        </p:txBody>
      </p:sp>
    </p:spTree>
    <p:extLst>
      <p:ext uri="{BB962C8B-B14F-4D97-AF65-F5344CB8AC3E}">
        <p14:creationId xmlns:p14="http://schemas.microsoft.com/office/powerpoint/2010/main" val="107883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C0DB01-F710-43AD-A2D9-4A66414121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4D0994-D3C7-4FEF-AC2D-FCE08D31CF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B61241-6BB9-4AED-91D0-FEB11EABBBA9}"/>
              </a:ext>
            </a:extLst>
          </p:cNvPr>
          <p:cNvSpPr>
            <a:spLocks noGrp="1"/>
          </p:cNvSpPr>
          <p:nvPr>
            <p:ph type="dt" sz="half" idx="10"/>
          </p:nvPr>
        </p:nvSpPr>
        <p:spPr/>
        <p:txBody>
          <a:bodyPr/>
          <a:lstStyle/>
          <a:p>
            <a:fld id="{2D7FC71F-5412-451A-B9E2-4EDD11034DF9}" type="datetimeFigureOut">
              <a:rPr lang="en-US" smtClean="0"/>
              <a:t>5/12/2019</a:t>
            </a:fld>
            <a:endParaRPr lang="en-US" dirty="0"/>
          </a:p>
        </p:txBody>
      </p:sp>
      <p:sp>
        <p:nvSpPr>
          <p:cNvPr id="5" name="Footer Placeholder 4">
            <a:extLst>
              <a:ext uri="{FF2B5EF4-FFF2-40B4-BE49-F238E27FC236}">
                <a16:creationId xmlns:a16="http://schemas.microsoft.com/office/drawing/2014/main" id="{99D5E2AF-9617-4C03-A136-878C52A6DE1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E9CEB9-14C7-4823-94D4-43916FBD5A57}"/>
              </a:ext>
            </a:extLst>
          </p:cNvPr>
          <p:cNvSpPr>
            <a:spLocks noGrp="1"/>
          </p:cNvSpPr>
          <p:nvPr>
            <p:ph type="sldNum" sz="quarter" idx="12"/>
          </p:nvPr>
        </p:nvSpPr>
        <p:spPr/>
        <p:txBody>
          <a:bodyPr/>
          <a:lstStyle/>
          <a:p>
            <a:fld id="{71E81D9C-2C03-4B5F-90F6-67424CA67C7F}" type="slidenum">
              <a:rPr lang="en-US" smtClean="0"/>
              <a:t>‹#›</a:t>
            </a:fld>
            <a:endParaRPr lang="en-US" dirty="0"/>
          </a:p>
        </p:txBody>
      </p:sp>
    </p:spTree>
    <p:extLst>
      <p:ext uri="{BB962C8B-B14F-4D97-AF65-F5344CB8AC3E}">
        <p14:creationId xmlns:p14="http://schemas.microsoft.com/office/powerpoint/2010/main" val="2997026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98C63-6403-41D9-A40F-24325823DD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5E389A-E9CE-4AB1-9DF3-1BE5734251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EAE32D-D879-4247-89D2-6BAABBBF789D}"/>
              </a:ext>
            </a:extLst>
          </p:cNvPr>
          <p:cNvSpPr>
            <a:spLocks noGrp="1"/>
          </p:cNvSpPr>
          <p:nvPr>
            <p:ph type="dt" sz="half" idx="10"/>
          </p:nvPr>
        </p:nvSpPr>
        <p:spPr/>
        <p:txBody>
          <a:bodyPr/>
          <a:lstStyle/>
          <a:p>
            <a:fld id="{2D7FC71F-5412-451A-B9E2-4EDD11034DF9}" type="datetimeFigureOut">
              <a:rPr lang="en-US" smtClean="0"/>
              <a:t>5/12/2019</a:t>
            </a:fld>
            <a:endParaRPr lang="en-US" dirty="0"/>
          </a:p>
        </p:txBody>
      </p:sp>
      <p:sp>
        <p:nvSpPr>
          <p:cNvPr id="5" name="Footer Placeholder 4">
            <a:extLst>
              <a:ext uri="{FF2B5EF4-FFF2-40B4-BE49-F238E27FC236}">
                <a16:creationId xmlns:a16="http://schemas.microsoft.com/office/drawing/2014/main" id="{D1681C99-50E5-435A-ABC3-2AC52CE9D39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03CECB-2B40-476E-8E3B-38956734CB9B}"/>
              </a:ext>
            </a:extLst>
          </p:cNvPr>
          <p:cNvSpPr>
            <a:spLocks noGrp="1"/>
          </p:cNvSpPr>
          <p:nvPr>
            <p:ph type="sldNum" sz="quarter" idx="12"/>
          </p:nvPr>
        </p:nvSpPr>
        <p:spPr/>
        <p:txBody>
          <a:bodyPr/>
          <a:lstStyle/>
          <a:p>
            <a:fld id="{71E81D9C-2C03-4B5F-90F6-67424CA67C7F}" type="slidenum">
              <a:rPr lang="en-US" smtClean="0"/>
              <a:t>‹#›</a:t>
            </a:fld>
            <a:endParaRPr lang="en-US" dirty="0"/>
          </a:p>
        </p:txBody>
      </p:sp>
    </p:spTree>
    <p:extLst>
      <p:ext uri="{BB962C8B-B14F-4D97-AF65-F5344CB8AC3E}">
        <p14:creationId xmlns:p14="http://schemas.microsoft.com/office/powerpoint/2010/main" val="1109817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9152A-DD66-4C5D-9571-95C48E2B08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6457B2-77B4-41CE-9F03-44B55C5485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57F421-BD95-414A-8FD4-3CF07D4581FE}"/>
              </a:ext>
            </a:extLst>
          </p:cNvPr>
          <p:cNvSpPr>
            <a:spLocks noGrp="1"/>
          </p:cNvSpPr>
          <p:nvPr>
            <p:ph type="dt" sz="half" idx="10"/>
          </p:nvPr>
        </p:nvSpPr>
        <p:spPr/>
        <p:txBody>
          <a:bodyPr/>
          <a:lstStyle/>
          <a:p>
            <a:fld id="{2D7FC71F-5412-451A-B9E2-4EDD11034DF9}" type="datetimeFigureOut">
              <a:rPr lang="en-US" smtClean="0"/>
              <a:t>5/12/2019</a:t>
            </a:fld>
            <a:endParaRPr lang="en-US" dirty="0"/>
          </a:p>
        </p:txBody>
      </p:sp>
      <p:sp>
        <p:nvSpPr>
          <p:cNvPr id="5" name="Footer Placeholder 4">
            <a:extLst>
              <a:ext uri="{FF2B5EF4-FFF2-40B4-BE49-F238E27FC236}">
                <a16:creationId xmlns:a16="http://schemas.microsoft.com/office/drawing/2014/main" id="{CCC2CE23-4364-4A10-AB5C-D9179175EFA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8E3C31-70D0-48F9-B7A5-81B5767B6434}"/>
              </a:ext>
            </a:extLst>
          </p:cNvPr>
          <p:cNvSpPr>
            <a:spLocks noGrp="1"/>
          </p:cNvSpPr>
          <p:nvPr>
            <p:ph type="sldNum" sz="quarter" idx="12"/>
          </p:nvPr>
        </p:nvSpPr>
        <p:spPr/>
        <p:txBody>
          <a:bodyPr/>
          <a:lstStyle/>
          <a:p>
            <a:fld id="{71E81D9C-2C03-4B5F-90F6-67424CA67C7F}" type="slidenum">
              <a:rPr lang="en-US" smtClean="0"/>
              <a:t>‹#›</a:t>
            </a:fld>
            <a:endParaRPr lang="en-US" dirty="0"/>
          </a:p>
        </p:txBody>
      </p:sp>
    </p:spTree>
    <p:extLst>
      <p:ext uri="{BB962C8B-B14F-4D97-AF65-F5344CB8AC3E}">
        <p14:creationId xmlns:p14="http://schemas.microsoft.com/office/powerpoint/2010/main" val="217354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BB8F-A4CB-4466-AC47-9FBC1B7CF1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22DC75-A723-4C98-B7A0-91A6E2D391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70381C-37C6-411F-AE8B-EC9547413B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960D1D-967C-4F6D-83B2-D42E56C555BA}"/>
              </a:ext>
            </a:extLst>
          </p:cNvPr>
          <p:cNvSpPr>
            <a:spLocks noGrp="1"/>
          </p:cNvSpPr>
          <p:nvPr>
            <p:ph type="dt" sz="half" idx="10"/>
          </p:nvPr>
        </p:nvSpPr>
        <p:spPr/>
        <p:txBody>
          <a:bodyPr/>
          <a:lstStyle/>
          <a:p>
            <a:fld id="{2D7FC71F-5412-451A-B9E2-4EDD11034DF9}" type="datetimeFigureOut">
              <a:rPr lang="en-US" smtClean="0"/>
              <a:t>5/12/2019</a:t>
            </a:fld>
            <a:endParaRPr lang="en-US" dirty="0"/>
          </a:p>
        </p:txBody>
      </p:sp>
      <p:sp>
        <p:nvSpPr>
          <p:cNvPr id="6" name="Footer Placeholder 5">
            <a:extLst>
              <a:ext uri="{FF2B5EF4-FFF2-40B4-BE49-F238E27FC236}">
                <a16:creationId xmlns:a16="http://schemas.microsoft.com/office/drawing/2014/main" id="{7AA09B6B-5B9F-43A9-B8A6-3A854DFDCB1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7BF0898-0638-42EB-92EB-247404C007D5}"/>
              </a:ext>
            </a:extLst>
          </p:cNvPr>
          <p:cNvSpPr>
            <a:spLocks noGrp="1"/>
          </p:cNvSpPr>
          <p:nvPr>
            <p:ph type="sldNum" sz="quarter" idx="12"/>
          </p:nvPr>
        </p:nvSpPr>
        <p:spPr/>
        <p:txBody>
          <a:bodyPr/>
          <a:lstStyle/>
          <a:p>
            <a:fld id="{71E81D9C-2C03-4B5F-90F6-67424CA67C7F}" type="slidenum">
              <a:rPr lang="en-US" smtClean="0"/>
              <a:t>‹#›</a:t>
            </a:fld>
            <a:endParaRPr lang="en-US" dirty="0"/>
          </a:p>
        </p:txBody>
      </p:sp>
    </p:spTree>
    <p:extLst>
      <p:ext uri="{BB962C8B-B14F-4D97-AF65-F5344CB8AC3E}">
        <p14:creationId xmlns:p14="http://schemas.microsoft.com/office/powerpoint/2010/main" val="3801711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F2188-45AC-4CF3-9C9B-EE2B0556D0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A318D5-EDC3-4FD1-90A8-5849796F9F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5B7842-FA25-45BE-9794-FC45FA2D5F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461EF6-AE02-48D9-82FB-EA6234B9B6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987406-58A9-4A35-BCE2-2C26107A22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6C83E9-E07D-490B-ADC1-2B058CD14C04}"/>
              </a:ext>
            </a:extLst>
          </p:cNvPr>
          <p:cNvSpPr>
            <a:spLocks noGrp="1"/>
          </p:cNvSpPr>
          <p:nvPr>
            <p:ph type="dt" sz="half" idx="10"/>
          </p:nvPr>
        </p:nvSpPr>
        <p:spPr/>
        <p:txBody>
          <a:bodyPr/>
          <a:lstStyle/>
          <a:p>
            <a:fld id="{2D7FC71F-5412-451A-B9E2-4EDD11034DF9}" type="datetimeFigureOut">
              <a:rPr lang="en-US" smtClean="0"/>
              <a:t>5/12/2019</a:t>
            </a:fld>
            <a:endParaRPr lang="en-US" dirty="0"/>
          </a:p>
        </p:txBody>
      </p:sp>
      <p:sp>
        <p:nvSpPr>
          <p:cNvPr id="8" name="Footer Placeholder 7">
            <a:extLst>
              <a:ext uri="{FF2B5EF4-FFF2-40B4-BE49-F238E27FC236}">
                <a16:creationId xmlns:a16="http://schemas.microsoft.com/office/drawing/2014/main" id="{96BAC8DF-3F5F-4F8E-B5C4-0DF0A6024CD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A380194-DE4D-4DC1-B13E-6631429F1697}"/>
              </a:ext>
            </a:extLst>
          </p:cNvPr>
          <p:cNvSpPr>
            <a:spLocks noGrp="1"/>
          </p:cNvSpPr>
          <p:nvPr>
            <p:ph type="sldNum" sz="quarter" idx="12"/>
          </p:nvPr>
        </p:nvSpPr>
        <p:spPr/>
        <p:txBody>
          <a:bodyPr/>
          <a:lstStyle/>
          <a:p>
            <a:fld id="{71E81D9C-2C03-4B5F-90F6-67424CA67C7F}" type="slidenum">
              <a:rPr lang="en-US" smtClean="0"/>
              <a:t>‹#›</a:t>
            </a:fld>
            <a:endParaRPr lang="en-US" dirty="0"/>
          </a:p>
        </p:txBody>
      </p:sp>
    </p:spTree>
    <p:extLst>
      <p:ext uri="{BB962C8B-B14F-4D97-AF65-F5344CB8AC3E}">
        <p14:creationId xmlns:p14="http://schemas.microsoft.com/office/powerpoint/2010/main" val="177716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70300-C4F9-4EED-BD69-CDC9A01D8E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DDB2E4-5945-4353-BF69-400CA1963F15}"/>
              </a:ext>
            </a:extLst>
          </p:cNvPr>
          <p:cNvSpPr>
            <a:spLocks noGrp="1"/>
          </p:cNvSpPr>
          <p:nvPr>
            <p:ph type="dt" sz="half" idx="10"/>
          </p:nvPr>
        </p:nvSpPr>
        <p:spPr/>
        <p:txBody>
          <a:bodyPr/>
          <a:lstStyle/>
          <a:p>
            <a:fld id="{2D7FC71F-5412-451A-B9E2-4EDD11034DF9}" type="datetimeFigureOut">
              <a:rPr lang="en-US" smtClean="0"/>
              <a:t>5/12/2019</a:t>
            </a:fld>
            <a:endParaRPr lang="en-US" dirty="0"/>
          </a:p>
        </p:txBody>
      </p:sp>
      <p:sp>
        <p:nvSpPr>
          <p:cNvPr id="4" name="Footer Placeholder 3">
            <a:extLst>
              <a:ext uri="{FF2B5EF4-FFF2-40B4-BE49-F238E27FC236}">
                <a16:creationId xmlns:a16="http://schemas.microsoft.com/office/drawing/2014/main" id="{9E1778D8-B764-4170-B3B7-76E5E6F8EC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3A8A4D6-98B3-4E0A-A6A9-95808B87E0F4}"/>
              </a:ext>
            </a:extLst>
          </p:cNvPr>
          <p:cNvSpPr>
            <a:spLocks noGrp="1"/>
          </p:cNvSpPr>
          <p:nvPr>
            <p:ph type="sldNum" sz="quarter" idx="12"/>
          </p:nvPr>
        </p:nvSpPr>
        <p:spPr/>
        <p:txBody>
          <a:bodyPr/>
          <a:lstStyle/>
          <a:p>
            <a:fld id="{71E81D9C-2C03-4B5F-90F6-67424CA67C7F}" type="slidenum">
              <a:rPr lang="en-US" smtClean="0"/>
              <a:t>‹#›</a:t>
            </a:fld>
            <a:endParaRPr lang="en-US" dirty="0"/>
          </a:p>
        </p:txBody>
      </p:sp>
    </p:spTree>
    <p:extLst>
      <p:ext uri="{BB962C8B-B14F-4D97-AF65-F5344CB8AC3E}">
        <p14:creationId xmlns:p14="http://schemas.microsoft.com/office/powerpoint/2010/main" val="1171360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CB9EF0-802C-44EF-BBFA-1CCBD33D9CA0}"/>
              </a:ext>
            </a:extLst>
          </p:cNvPr>
          <p:cNvSpPr>
            <a:spLocks noGrp="1"/>
          </p:cNvSpPr>
          <p:nvPr>
            <p:ph type="dt" sz="half" idx="10"/>
          </p:nvPr>
        </p:nvSpPr>
        <p:spPr/>
        <p:txBody>
          <a:bodyPr/>
          <a:lstStyle/>
          <a:p>
            <a:fld id="{2D7FC71F-5412-451A-B9E2-4EDD11034DF9}" type="datetimeFigureOut">
              <a:rPr lang="en-US" smtClean="0"/>
              <a:t>5/12/2019</a:t>
            </a:fld>
            <a:endParaRPr lang="en-US" dirty="0"/>
          </a:p>
        </p:txBody>
      </p:sp>
      <p:sp>
        <p:nvSpPr>
          <p:cNvPr id="3" name="Footer Placeholder 2">
            <a:extLst>
              <a:ext uri="{FF2B5EF4-FFF2-40B4-BE49-F238E27FC236}">
                <a16:creationId xmlns:a16="http://schemas.microsoft.com/office/drawing/2014/main" id="{5367074C-A190-4AC8-889B-711F7A6CE7E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4449676-8507-4117-AE34-74CF74F44453}"/>
              </a:ext>
            </a:extLst>
          </p:cNvPr>
          <p:cNvSpPr>
            <a:spLocks noGrp="1"/>
          </p:cNvSpPr>
          <p:nvPr>
            <p:ph type="sldNum" sz="quarter" idx="12"/>
          </p:nvPr>
        </p:nvSpPr>
        <p:spPr/>
        <p:txBody>
          <a:bodyPr/>
          <a:lstStyle/>
          <a:p>
            <a:fld id="{71E81D9C-2C03-4B5F-90F6-67424CA67C7F}" type="slidenum">
              <a:rPr lang="en-US" smtClean="0"/>
              <a:t>‹#›</a:t>
            </a:fld>
            <a:endParaRPr lang="en-US" dirty="0"/>
          </a:p>
        </p:txBody>
      </p:sp>
    </p:spTree>
    <p:extLst>
      <p:ext uri="{BB962C8B-B14F-4D97-AF65-F5344CB8AC3E}">
        <p14:creationId xmlns:p14="http://schemas.microsoft.com/office/powerpoint/2010/main" val="3143980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373C1-4E88-42A4-BB30-385FFEF354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CBC14A-00DE-4005-B651-F08BDE622E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E0D52A-B7EA-4BB7-ADC7-70FD6E48D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0F47F9-CCFD-4BD9-8746-75CF538A7C66}"/>
              </a:ext>
            </a:extLst>
          </p:cNvPr>
          <p:cNvSpPr>
            <a:spLocks noGrp="1"/>
          </p:cNvSpPr>
          <p:nvPr>
            <p:ph type="dt" sz="half" idx="10"/>
          </p:nvPr>
        </p:nvSpPr>
        <p:spPr/>
        <p:txBody>
          <a:bodyPr/>
          <a:lstStyle/>
          <a:p>
            <a:fld id="{2D7FC71F-5412-451A-B9E2-4EDD11034DF9}" type="datetimeFigureOut">
              <a:rPr lang="en-US" smtClean="0"/>
              <a:t>5/12/2019</a:t>
            </a:fld>
            <a:endParaRPr lang="en-US" dirty="0"/>
          </a:p>
        </p:txBody>
      </p:sp>
      <p:sp>
        <p:nvSpPr>
          <p:cNvPr id="6" name="Footer Placeholder 5">
            <a:extLst>
              <a:ext uri="{FF2B5EF4-FFF2-40B4-BE49-F238E27FC236}">
                <a16:creationId xmlns:a16="http://schemas.microsoft.com/office/drawing/2014/main" id="{BB741EB6-3F24-4B27-8397-81F91BB20C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8A3995-FA02-4AEC-8D99-0DC5E98E536D}"/>
              </a:ext>
            </a:extLst>
          </p:cNvPr>
          <p:cNvSpPr>
            <a:spLocks noGrp="1"/>
          </p:cNvSpPr>
          <p:nvPr>
            <p:ph type="sldNum" sz="quarter" idx="12"/>
          </p:nvPr>
        </p:nvSpPr>
        <p:spPr/>
        <p:txBody>
          <a:bodyPr/>
          <a:lstStyle/>
          <a:p>
            <a:fld id="{71E81D9C-2C03-4B5F-90F6-67424CA67C7F}" type="slidenum">
              <a:rPr lang="en-US" smtClean="0"/>
              <a:t>‹#›</a:t>
            </a:fld>
            <a:endParaRPr lang="en-US" dirty="0"/>
          </a:p>
        </p:txBody>
      </p:sp>
    </p:spTree>
    <p:extLst>
      <p:ext uri="{BB962C8B-B14F-4D97-AF65-F5344CB8AC3E}">
        <p14:creationId xmlns:p14="http://schemas.microsoft.com/office/powerpoint/2010/main" val="3959127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0E42D-02F1-48C5-9741-C1B78CEB7B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D3F8FF-580D-4FEC-AAD0-BA4F439BB3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146B0FD-15B9-49E1-84FA-7DD93A4D68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639BC6-2F00-4759-8AB5-8F19AF288AB1}"/>
              </a:ext>
            </a:extLst>
          </p:cNvPr>
          <p:cNvSpPr>
            <a:spLocks noGrp="1"/>
          </p:cNvSpPr>
          <p:nvPr>
            <p:ph type="dt" sz="half" idx="10"/>
          </p:nvPr>
        </p:nvSpPr>
        <p:spPr/>
        <p:txBody>
          <a:bodyPr/>
          <a:lstStyle/>
          <a:p>
            <a:fld id="{2D7FC71F-5412-451A-B9E2-4EDD11034DF9}" type="datetimeFigureOut">
              <a:rPr lang="en-US" smtClean="0"/>
              <a:t>5/12/2019</a:t>
            </a:fld>
            <a:endParaRPr lang="en-US" dirty="0"/>
          </a:p>
        </p:txBody>
      </p:sp>
      <p:sp>
        <p:nvSpPr>
          <p:cNvPr id="6" name="Footer Placeholder 5">
            <a:extLst>
              <a:ext uri="{FF2B5EF4-FFF2-40B4-BE49-F238E27FC236}">
                <a16:creationId xmlns:a16="http://schemas.microsoft.com/office/drawing/2014/main" id="{7995D2BD-9EE1-47AC-B0FD-80CEC34C121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645063F-F386-4DA6-BC6A-F86680B819E4}"/>
              </a:ext>
            </a:extLst>
          </p:cNvPr>
          <p:cNvSpPr>
            <a:spLocks noGrp="1"/>
          </p:cNvSpPr>
          <p:nvPr>
            <p:ph type="sldNum" sz="quarter" idx="12"/>
          </p:nvPr>
        </p:nvSpPr>
        <p:spPr/>
        <p:txBody>
          <a:bodyPr/>
          <a:lstStyle/>
          <a:p>
            <a:fld id="{71E81D9C-2C03-4B5F-90F6-67424CA67C7F}" type="slidenum">
              <a:rPr lang="en-US" smtClean="0"/>
              <a:t>‹#›</a:t>
            </a:fld>
            <a:endParaRPr lang="en-US" dirty="0"/>
          </a:p>
        </p:txBody>
      </p:sp>
    </p:spTree>
    <p:extLst>
      <p:ext uri="{BB962C8B-B14F-4D97-AF65-F5344CB8AC3E}">
        <p14:creationId xmlns:p14="http://schemas.microsoft.com/office/powerpoint/2010/main" val="1915334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BA58A2-BEE8-48F4-A60A-983F920391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F5FBD4-E04E-402F-A745-8DDA4F4FAF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057A3E-DD17-475A-B961-E045B73991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FC71F-5412-451A-B9E2-4EDD11034DF9}" type="datetimeFigureOut">
              <a:rPr lang="en-US" smtClean="0"/>
              <a:t>5/12/2019</a:t>
            </a:fld>
            <a:endParaRPr lang="en-US" dirty="0"/>
          </a:p>
        </p:txBody>
      </p:sp>
      <p:sp>
        <p:nvSpPr>
          <p:cNvPr id="5" name="Footer Placeholder 4">
            <a:extLst>
              <a:ext uri="{FF2B5EF4-FFF2-40B4-BE49-F238E27FC236}">
                <a16:creationId xmlns:a16="http://schemas.microsoft.com/office/drawing/2014/main" id="{9C486BA3-A688-4D9F-AA32-F5CBD11102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A5EB2BF-D7AB-4269-B3A0-3F67C60070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81D9C-2C03-4B5F-90F6-67424CA67C7F}" type="slidenum">
              <a:rPr lang="en-US" smtClean="0"/>
              <a:t>‹#›</a:t>
            </a:fld>
            <a:endParaRPr lang="en-US" dirty="0"/>
          </a:p>
        </p:txBody>
      </p:sp>
    </p:spTree>
    <p:extLst>
      <p:ext uri="{BB962C8B-B14F-4D97-AF65-F5344CB8AC3E}">
        <p14:creationId xmlns:p14="http://schemas.microsoft.com/office/powerpoint/2010/main" val="1521954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0DAAB-5B56-4D5B-818E-621DE85E06C7}"/>
              </a:ext>
            </a:extLst>
          </p:cNvPr>
          <p:cNvSpPr>
            <a:spLocks noGrp="1"/>
          </p:cNvSpPr>
          <p:nvPr>
            <p:ph type="ctrTitle"/>
          </p:nvPr>
        </p:nvSpPr>
        <p:spPr/>
        <p:txBody>
          <a:bodyPr/>
          <a:lstStyle/>
          <a:p>
            <a:r>
              <a:rPr lang="en-US" dirty="0">
                <a:solidFill>
                  <a:schemeClr val="bg1"/>
                </a:solidFill>
              </a:rPr>
              <a:t>It Aint Over</a:t>
            </a:r>
          </a:p>
        </p:txBody>
      </p:sp>
      <p:sp>
        <p:nvSpPr>
          <p:cNvPr id="3" name="Subtitle 2">
            <a:extLst>
              <a:ext uri="{FF2B5EF4-FFF2-40B4-BE49-F238E27FC236}">
                <a16:creationId xmlns:a16="http://schemas.microsoft.com/office/drawing/2014/main" id="{3E21682F-E86C-4620-BD97-F44140900E75}"/>
              </a:ext>
            </a:extLst>
          </p:cNvPr>
          <p:cNvSpPr>
            <a:spLocks noGrp="1"/>
          </p:cNvSpPr>
          <p:nvPr>
            <p:ph type="subTitle" idx="1"/>
          </p:nvPr>
        </p:nvSpPr>
        <p:spPr/>
        <p:txBody>
          <a:bodyPr>
            <a:normAutofit/>
          </a:bodyPr>
          <a:lstStyle/>
          <a:p>
            <a:r>
              <a:rPr lang="en-US" sz="4000" dirty="0">
                <a:solidFill>
                  <a:schemeClr val="bg1"/>
                </a:solidFill>
              </a:rPr>
              <a:t>The Power of a Woman’s Faith</a:t>
            </a:r>
          </a:p>
          <a:p>
            <a:r>
              <a:rPr lang="en-US" sz="4000" dirty="0">
                <a:solidFill>
                  <a:schemeClr val="bg1"/>
                </a:solidFill>
              </a:rPr>
              <a:t>Ruth </a:t>
            </a:r>
            <a:r>
              <a:rPr lang="en-US" sz="4000" dirty="0" err="1">
                <a:solidFill>
                  <a:schemeClr val="bg1"/>
                </a:solidFill>
              </a:rPr>
              <a:t>Chp</a:t>
            </a:r>
            <a:r>
              <a:rPr lang="en-US" sz="4000" dirty="0">
                <a:solidFill>
                  <a:schemeClr val="bg1"/>
                </a:solidFill>
              </a:rPr>
              <a:t>. 1</a:t>
            </a:r>
          </a:p>
        </p:txBody>
      </p:sp>
    </p:spTree>
    <p:extLst>
      <p:ext uri="{BB962C8B-B14F-4D97-AF65-F5344CB8AC3E}">
        <p14:creationId xmlns:p14="http://schemas.microsoft.com/office/powerpoint/2010/main" val="1384000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1C3D6-2DE8-484A-98FA-16BA57BF12F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B388F12-BB16-4A33-AAD9-C6918B20C0E3}"/>
              </a:ext>
            </a:extLst>
          </p:cNvPr>
          <p:cNvSpPr>
            <a:spLocks noGrp="1"/>
          </p:cNvSpPr>
          <p:nvPr>
            <p:ph idx="1"/>
          </p:nvPr>
        </p:nvSpPr>
        <p:spPr>
          <a:xfrm>
            <a:off x="0" y="106017"/>
            <a:ext cx="12192000" cy="6751984"/>
          </a:xfrm>
        </p:spPr>
        <p:txBody>
          <a:bodyPr>
            <a:normAutofit lnSpcReduction="10000"/>
          </a:bodyPr>
          <a:lstStyle/>
          <a:p>
            <a:r>
              <a:rPr lang="en-US" sz="4000" b="1" baseline="30000" dirty="0">
                <a:solidFill>
                  <a:schemeClr val="bg1"/>
                </a:solidFill>
              </a:rPr>
              <a:t>Chp 2:1</a:t>
            </a:r>
            <a:r>
              <a:rPr lang="en-US" b="1" dirty="0">
                <a:solidFill>
                  <a:schemeClr val="bg1"/>
                </a:solidFill>
              </a:rPr>
              <a:t> </a:t>
            </a:r>
            <a:r>
              <a:rPr lang="en-US" sz="4000" dirty="0">
                <a:solidFill>
                  <a:schemeClr val="bg1"/>
                </a:solidFill>
              </a:rPr>
              <a:t>And Naomi had a kinsman of her husband's, a mighty man of wealth, of the family of Elimelech; and his name was </a:t>
            </a:r>
            <a:r>
              <a:rPr lang="en-US" sz="4000" b="1" i="1" dirty="0">
                <a:solidFill>
                  <a:schemeClr val="bg1"/>
                </a:solidFill>
              </a:rPr>
              <a:t>Boaz</a:t>
            </a:r>
            <a:r>
              <a:rPr lang="en-US" sz="4000" dirty="0">
                <a:solidFill>
                  <a:schemeClr val="bg1"/>
                </a:solidFill>
              </a:rPr>
              <a:t>.</a:t>
            </a:r>
          </a:p>
          <a:p>
            <a:r>
              <a:rPr lang="en-US" sz="4000" b="1" baseline="30000" dirty="0">
                <a:solidFill>
                  <a:schemeClr val="bg1"/>
                </a:solidFill>
              </a:rPr>
              <a:t>3 </a:t>
            </a:r>
            <a:r>
              <a:rPr lang="en-US" sz="4000" dirty="0">
                <a:solidFill>
                  <a:schemeClr val="bg1"/>
                </a:solidFill>
              </a:rPr>
              <a:t>And she went, and came, and </a:t>
            </a:r>
            <a:r>
              <a:rPr lang="en-US" sz="4000" b="1" u="sng" dirty="0">
                <a:solidFill>
                  <a:schemeClr val="bg1"/>
                </a:solidFill>
              </a:rPr>
              <a:t>gleaned in the field </a:t>
            </a:r>
            <a:r>
              <a:rPr lang="en-US" sz="4000" dirty="0">
                <a:solidFill>
                  <a:schemeClr val="bg1"/>
                </a:solidFill>
              </a:rPr>
              <a:t>after the reapers: and her </a:t>
            </a:r>
            <a:r>
              <a:rPr lang="en-US" sz="4000" i="1" dirty="0">
                <a:solidFill>
                  <a:schemeClr val="bg1"/>
                </a:solidFill>
              </a:rPr>
              <a:t>hap was to light </a:t>
            </a:r>
            <a:r>
              <a:rPr lang="en-US" sz="4000" dirty="0">
                <a:solidFill>
                  <a:schemeClr val="bg1"/>
                </a:solidFill>
              </a:rPr>
              <a:t>on a part of the field belonging unto </a:t>
            </a:r>
            <a:r>
              <a:rPr lang="en-US" sz="4000" b="1" i="1" dirty="0">
                <a:solidFill>
                  <a:schemeClr val="bg1"/>
                </a:solidFill>
              </a:rPr>
              <a:t>Boaz</a:t>
            </a:r>
            <a:r>
              <a:rPr lang="en-US" sz="4000" dirty="0">
                <a:solidFill>
                  <a:schemeClr val="bg1"/>
                </a:solidFill>
              </a:rPr>
              <a:t>, who was of the kindred of Elimelech.  </a:t>
            </a:r>
          </a:p>
          <a:p>
            <a:r>
              <a:rPr lang="en-US" sz="4000" b="1" baseline="30000" dirty="0">
                <a:solidFill>
                  <a:schemeClr val="bg1"/>
                </a:solidFill>
              </a:rPr>
              <a:t>4 </a:t>
            </a:r>
            <a:r>
              <a:rPr lang="en-US" sz="4000" dirty="0">
                <a:solidFill>
                  <a:schemeClr val="bg1"/>
                </a:solidFill>
              </a:rPr>
              <a:t>And, behold, Boaz came from </a:t>
            </a:r>
            <a:r>
              <a:rPr lang="en-US" sz="4000" b="1" i="1" dirty="0">
                <a:solidFill>
                  <a:schemeClr val="bg1"/>
                </a:solidFill>
              </a:rPr>
              <a:t>Bethlehem</a:t>
            </a:r>
            <a:r>
              <a:rPr lang="en-US" sz="4000" dirty="0">
                <a:solidFill>
                  <a:schemeClr val="bg1"/>
                </a:solidFill>
              </a:rPr>
              <a:t>, and said unto the reapers, The </a:t>
            </a:r>
            <a:r>
              <a:rPr lang="en-US" sz="4000" cap="small" dirty="0">
                <a:solidFill>
                  <a:schemeClr val="bg1"/>
                </a:solidFill>
              </a:rPr>
              <a:t>Lord</a:t>
            </a:r>
            <a:r>
              <a:rPr lang="en-US" sz="4000" dirty="0">
                <a:solidFill>
                  <a:schemeClr val="bg1"/>
                </a:solidFill>
              </a:rPr>
              <a:t> be with you. And they answered him, The </a:t>
            </a:r>
            <a:r>
              <a:rPr lang="en-US" sz="4000" cap="small" dirty="0">
                <a:solidFill>
                  <a:schemeClr val="bg1"/>
                </a:solidFill>
              </a:rPr>
              <a:t>Lord</a:t>
            </a:r>
            <a:r>
              <a:rPr lang="en-US" sz="4000" dirty="0">
                <a:solidFill>
                  <a:schemeClr val="bg1"/>
                </a:solidFill>
              </a:rPr>
              <a:t> bless thee. </a:t>
            </a:r>
          </a:p>
          <a:p>
            <a:r>
              <a:rPr lang="en-US" sz="4000" b="1" baseline="30000" dirty="0">
                <a:solidFill>
                  <a:schemeClr val="bg1"/>
                </a:solidFill>
              </a:rPr>
              <a:t>5 </a:t>
            </a:r>
            <a:r>
              <a:rPr lang="en-US" sz="4000" dirty="0">
                <a:solidFill>
                  <a:schemeClr val="bg1"/>
                </a:solidFill>
              </a:rPr>
              <a:t>Then said </a:t>
            </a:r>
            <a:r>
              <a:rPr lang="en-US" sz="4000" b="1" i="1" dirty="0">
                <a:solidFill>
                  <a:schemeClr val="bg1"/>
                </a:solidFill>
              </a:rPr>
              <a:t>Boaz</a:t>
            </a:r>
            <a:r>
              <a:rPr lang="en-US" sz="4000" dirty="0">
                <a:solidFill>
                  <a:schemeClr val="bg1"/>
                </a:solidFill>
              </a:rPr>
              <a:t> unto his servant that was set over the reapers, </a:t>
            </a:r>
            <a:r>
              <a:rPr lang="en-US" sz="4000" b="1" i="1" dirty="0">
                <a:solidFill>
                  <a:schemeClr val="bg1"/>
                </a:solidFill>
              </a:rPr>
              <a:t>Whose damsel is this</a:t>
            </a:r>
            <a:r>
              <a:rPr lang="en-US" sz="4000" dirty="0">
                <a:solidFill>
                  <a:schemeClr val="bg1"/>
                </a:solidFill>
              </a:rPr>
              <a:t>?</a:t>
            </a:r>
          </a:p>
          <a:p>
            <a:endParaRPr lang="en-US" dirty="0"/>
          </a:p>
        </p:txBody>
      </p:sp>
    </p:spTree>
    <p:extLst>
      <p:ext uri="{BB962C8B-B14F-4D97-AF65-F5344CB8AC3E}">
        <p14:creationId xmlns:p14="http://schemas.microsoft.com/office/powerpoint/2010/main" val="2721258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D619E-6BAA-454F-ADFD-EA38F71F975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34B2905-03AB-4CBD-874D-C3B330B44786}"/>
              </a:ext>
            </a:extLst>
          </p:cNvPr>
          <p:cNvSpPr>
            <a:spLocks noGrp="1"/>
          </p:cNvSpPr>
          <p:nvPr>
            <p:ph idx="1"/>
          </p:nvPr>
        </p:nvSpPr>
        <p:spPr>
          <a:xfrm>
            <a:off x="225083" y="520504"/>
            <a:ext cx="11662117" cy="6175717"/>
          </a:xfrm>
        </p:spPr>
        <p:txBody>
          <a:bodyPr>
            <a:normAutofit/>
          </a:bodyPr>
          <a:lstStyle/>
          <a:p>
            <a:r>
              <a:rPr lang="en-US" sz="4400" dirty="0">
                <a:solidFill>
                  <a:schemeClr val="bg1"/>
                </a:solidFill>
              </a:rPr>
              <a:t>“She got noticed in an unlikely place doing an unlikely thing because she had the heart of a servant!”</a:t>
            </a:r>
          </a:p>
          <a:p>
            <a:endParaRPr lang="en-US" sz="4400" dirty="0">
              <a:solidFill>
                <a:schemeClr val="bg1"/>
              </a:solidFill>
            </a:endParaRPr>
          </a:p>
          <a:p>
            <a:r>
              <a:rPr lang="en-US" sz="4800" b="1" i="1" dirty="0">
                <a:solidFill>
                  <a:schemeClr val="bg1"/>
                </a:solidFill>
              </a:rPr>
              <a:t>#5 Her Faith made her different and made her one who served!</a:t>
            </a:r>
          </a:p>
          <a:p>
            <a:endParaRPr lang="en-US" sz="4400" dirty="0">
              <a:solidFill>
                <a:schemeClr val="bg1"/>
              </a:solidFill>
            </a:endParaRPr>
          </a:p>
          <a:p>
            <a:r>
              <a:rPr lang="en-US" sz="4400" b="1" i="1" dirty="0">
                <a:solidFill>
                  <a:schemeClr val="bg1"/>
                </a:solidFill>
              </a:rPr>
              <a:t>Am I willing to be different? Am I willing to serve? </a:t>
            </a:r>
          </a:p>
        </p:txBody>
      </p:sp>
    </p:spTree>
    <p:extLst>
      <p:ext uri="{BB962C8B-B14F-4D97-AF65-F5344CB8AC3E}">
        <p14:creationId xmlns:p14="http://schemas.microsoft.com/office/powerpoint/2010/main" val="544033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4EE6E-C43E-448B-B721-2740EFDAE1FD}"/>
              </a:ext>
            </a:extLst>
          </p:cNvPr>
          <p:cNvSpPr>
            <a:spLocks noGrp="1"/>
          </p:cNvSpPr>
          <p:nvPr>
            <p:ph type="title"/>
          </p:nvPr>
        </p:nvSpPr>
        <p:spPr>
          <a:xfrm>
            <a:off x="838200" y="365126"/>
            <a:ext cx="10515600" cy="704020"/>
          </a:xfrm>
        </p:spPr>
        <p:txBody>
          <a:bodyPr/>
          <a:lstStyle/>
          <a:p>
            <a:pPr algn="ctr"/>
            <a:r>
              <a:rPr lang="en-US" dirty="0">
                <a:solidFill>
                  <a:schemeClr val="bg1"/>
                </a:solidFill>
              </a:rPr>
              <a:t>Results of the faith of a Woman</a:t>
            </a:r>
          </a:p>
        </p:txBody>
      </p:sp>
      <p:sp>
        <p:nvSpPr>
          <p:cNvPr id="3" name="Content Placeholder 2">
            <a:extLst>
              <a:ext uri="{FF2B5EF4-FFF2-40B4-BE49-F238E27FC236}">
                <a16:creationId xmlns:a16="http://schemas.microsoft.com/office/drawing/2014/main" id="{39E5ED13-FF83-412B-92C7-13F663F4582F}"/>
              </a:ext>
            </a:extLst>
          </p:cNvPr>
          <p:cNvSpPr>
            <a:spLocks noGrp="1"/>
          </p:cNvSpPr>
          <p:nvPr>
            <p:ph idx="1"/>
          </p:nvPr>
        </p:nvSpPr>
        <p:spPr>
          <a:xfrm>
            <a:off x="182879" y="1069146"/>
            <a:ext cx="11760591" cy="5788854"/>
          </a:xfrm>
        </p:spPr>
        <p:txBody>
          <a:bodyPr>
            <a:normAutofit/>
          </a:bodyPr>
          <a:lstStyle/>
          <a:p>
            <a:r>
              <a:rPr lang="en-US" sz="4000" dirty="0">
                <a:solidFill>
                  <a:schemeClr val="bg1"/>
                </a:solidFill>
              </a:rPr>
              <a:t>Ruth 4</a:t>
            </a:r>
            <a:r>
              <a:rPr lang="en-US" sz="4000" b="1" baseline="30000" dirty="0">
                <a:solidFill>
                  <a:schemeClr val="bg1"/>
                </a:solidFill>
              </a:rPr>
              <a:t>13 </a:t>
            </a:r>
            <a:r>
              <a:rPr lang="en-US" sz="4000" dirty="0">
                <a:solidFill>
                  <a:schemeClr val="bg1"/>
                </a:solidFill>
              </a:rPr>
              <a:t>So Boaz took Ruth, and she was his wife: and when he went in unto her, the </a:t>
            </a:r>
            <a:r>
              <a:rPr lang="en-US" sz="4000" cap="small" dirty="0">
                <a:solidFill>
                  <a:schemeClr val="bg1"/>
                </a:solidFill>
              </a:rPr>
              <a:t>Lord</a:t>
            </a:r>
            <a:r>
              <a:rPr lang="en-US" sz="4000" dirty="0">
                <a:solidFill>
                  <a:schemeClr val="bg1"/>
                </a:solidFill>
              </a:rPr>
              <a:t> gave her conception, and she bare a son. </a:t>
            </a:r>
            <a:r>
              <a:rPr lang="en-US" sz="4000" b="1" baseline="30000" dirty="0">
                <a:solidFill>
                  <a:schemeClr val="bg1"/>
                </a:solidFill>
              </a:rPr>
              <a:t>22 </a:t>
            </a:r>
            <a:r>
              <a:rPr lang="en-US" sz="4000" dirty="0">
                <a:solidFill>
                  <a:schemeClr val="bg1"/>
                </a:solidFill>
              </a:rPr>
              <a:t>And Obed begat Jesse, and Jesse begat David.</a:t>
            </a:r>
          </a:p>
          <a:p>
            <a:r>
              <a:rPr lang="en-US" sz="4000" b="1" i="1" dirty="0">
                <a:solidFill>
                  <a:schemeClr val="bg1"/>
                </a:solidFill>
              </a:rPr>
              <a:t>Matthew 1:5-6</a:t>
            </a:r>
          </a:p>
          <a:p>
            <a:r>
              <a:rPr lang="en-US" sz="4400" b="1" i="1" dirty="0">
                <a:solidFill>
                  <a:schemeClr val="bg1"/>
                </a:solidFill>
              </a:rPr>
              <a:t>An unworthy outcast became part of the family of God, and the coming of our Savior into Bethlehem was set!</a:t>
            </a:r>
          </a:p>
        </p:txBody>
      </p:sp>
    </p:spTree>
    <p:extLst>
      <p:ext uri="{BB962C8B-B14F-4D97-AF65-F5344CB8AC3E}">
        <p14:creationId xmlns:p14="http://schemas.microsoft.com/office/powerpoint/2010/main" val="277398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CF5BE-D551-454A-AB52-822D0464F290}"/>
              </a:ext>
            </a:extLst>
          </p:cNvPr>
          <p:cNvSpPr>
            <a:spLocks noGrp="1"/>
          </p:cNvSpPr>
          <p:nvPr>
            <p:ph type="title"/>
          </p:nvPr>
        </p:nvSpPr>
        <p:spPr/>
        <p:txBody>
          <a:bodyPr/>
          <a:lstStyle/>
          <a:p>
            <a:r>
              <a:rPr lang="en-US" dirty="0">
                <a:solidFill>
                  <a:schemeClr val="bg1"/>
                </a:solidFill>
              </a:rPr>
              <a:t>Meet Your Boaz </a:t>
            </a:r>
          </a:p>
        </p:txBody>
      </p:sp>
      <p:sp>
        <p:nvSpPr>
          <p:cNvPr id="3" name="Content Placeholder 2">
            <a:extLst>
              <a:ext uri="{FF2B5EF4-FFF2-40B4-BE49-F238E27FC236}">
                <a16:creationId xmlns:a16="http://schemas.microsoft.com/office/drawing/2014/main" id="{7C8D45A1-FD73-4CDD-B544-696EDA876069}"/>
              </a:ext>
            </a:extLst>
          </p:cNvPr>
          <p:cNvSpPr>
            <a:spLocks noGrp="1"/>
          </p:cNvSpPr>
          <p:nvPr>
            <p:ph idx="1"/>
          </p:nvPr>
        </p:nvSpPr>
        <p:spPr/>
        <p:txBody>
          <a:bodyPr>
            <a:normAutofit/>
          </a:bodyPr>
          <a:lstStyle/>
          <a:p>
            <a:r>
              <a:rPr lang="en-US" sz="4800" dirty="0">
                <a:solidFill>
                  <a:schemeClr val="bg1"/>
                </a:solidFill>
              </a:rPr>
              <a:t>#1 unexplainable Love</a:t>
            </a:r>
          </a:p>
          <a:p>
            <a:r>
              <a:rPr lang="en-US" sz="4800" dirty="0">
                <a:solidFill>
                  <a:schemeClr val="bg1"/>
                </a:solidFill>
              </a:rPr>
              <a:t>#2 Pay the Price (For Redemption)</a:t>
            </a:r>
          </a:p>
          <a:p>
            <a:r>
              <a:rPr lang="en-US" sz="4800" dirty="0">
                <a:solidFill>
                  <a:schemeClr val="bg1"/>
                </a:solidFill>
              </a:rPr>
              <a:t>#3 Brought her into God’s Family</a:t>
            </a:r>
          </a:p>
        </p:txBody>
      </p:sp>
    </p:spTree>
    <p:extLst>
      <p:ext uri="{BB962C8B-B14F-4D97-AF65-F5344CB8AC3E}">
        <p14:creationId xmlns:p14="http://schemas.microsoft.com/office/powerpoint/2010/main" val="62278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89E25-DD93-446C-9BA4-B04C9A6AF09B}"/>
              </a:ext>
            </a:extLst>
          </p:cNvPr>
          <p:cNvSpPr>
            <a:spLocks noGrp="1"/>
          </p:cNvSpPr>
          <p:nvPr>
            <p:ph type="title"/>
          </p:nvPr>
        </p:nvSpPr>
        <p:spPr/>
        <p:txBody>
          <a:bodyPr/>
          <a:lstStyle/>
          <a:p>
            <a:r>
              <a:rPr lang="en-US" dirty="0">
                <a:solidFill>
                  <a:schemeClr val="bg1"/>
                </a:solidFill>
              </a:rPr>
              <a:t>Characters</a:t>
            </a:r>
          </a:p>
        </p:txBody>
      </p:sp>
      <p:sp>
        <p:nvSpPr>
          <p:cNvPr id="3" name="Content Placeholder 2">
            <a:extLst>
              <a:ext uri="{FF2B5EF4-FFF2-40B4-BE49-F238E27FC236}">
                <a16:creationId xmlns:a16="http://schemas.microsoft.com/office/drawing/2014/main" id="{276E0A95-E083-491E-8307-2C3783332994}"/>
              </a:ext>
            </a:extLst>
          </p:cNvPr>
          <p:cNvSpPr>
            <a:spLocks noGrp="1"/>
          </p:cNvSpPr>
          <p:nvPr>
            <p:ph idx="1"/>
          </p:nvPr>
        </p:nvSpPr>
        <p:spPr>
          <a:xfrm>
            <a:off x="132521" y="1391478"/>
            <a:ext cx="11966713" cy="5466522"/>
          </a:xfrm>
        </p:spPr>
        <p:txBody>
          <a:bodyPr>
            <a:normAutofit/>
          </a:bodyPr>
          <a:lstStyle/>
          <a:p>
            <a:r>
              <a:rPr lang="en-US" sz="4000" dirty="0">
                <a:solidFill>
                  <a:schemeClr val="bg1"/>
                </a:solidFill>
              </a:rPr>
              <a:t>Elimelech (Husband/Dad/Father in law) – </a:t>
            </a:r>
            <a:r>
              <a:rPr lang="en-US" sz="4000" i="1" dirty="0">
                <a:solidFill>
                  <a:schemeClr val="bg1"/>
                </a:solidFill>
              </a:rPr>
              <a:t>My God is King</a:t>
            </a:r>
          </a:p>
          <a:p>
            <a:r>
              <a:rPr lang="en-US" sz="4000" dirty="0">
                <a:solidFill>
                  <a:schemeClr val="bg1"/>
                </a:solidFill>
              </a:rPr>
              <a:t>Naomi (Mother in law) – </a:t>
            </a:r>
            <a:r>
              <a:rPr lang="en-US" sz="4000" i="1" dirty="0">
                <a:solidFill>
                  <a:schemeClr val="bg1"/>
                </a:solidFill>
              </a:rPr>
              <a:t>Pleasant or Mrs. Sunshine</a:t>
            </a:r>
            <a:endParaRPr lang="en-US" sz="4000" dirty="0">
              <a:solidFill>
                <a:schemeClr val="bg1"/>
              </a:solidFill>
            </a:endParaRPr>
          </a:p>
          <a:p>
            <a:r>
              <a:rPr lang="en-US" sz="4000" dirty="0">
                <a:solidFill>
                  <a:schemeClr val="bg1"/>
                </a:solidFill>
              </a:rPr>
              <a:t>Mahlon (Son) – </a:t>
            </a:r>
            <a:r>
              <a:rPr lang="en-US" sz="4000" i="1" dirty="0">
                <a:solidFill>
                  <a:schemeClr val="bg1"/>
                </a:solidFill>
              </a:rPr>
              <a:t>sickly	</a:t>
            </a:r>
            <a:r>
              <a:rPr lang="en-US" sz="4000" dirty="0">
                <a:solidFill>
                  <a:schemeClr val="bg1"/>
                </a:solidFill>
              </a:rPr>
              <a:t>Chilion – </a:t>
            </a:r>
            <a:r>
              <a:rPr lang="en-US" sz="4000" i="1" dirty="0">
                <a:solidFill>
                  <a:schemeClr val="bg1"/>
                </a:solidFill>
              </a:rPr>
              <a:t>puny</a:t>
            </a:r>
          </a:p>
          <a:p>
            <a:r>
              <a:rPr lang="en-US" sz="4000" dirty="0">
                <a:solidFill>
                  <a:schemeClr val="bg1"/>
                </a:solidFill>
              </a:rPr>
              <a:t>Orpha (daughter in law) –</a:t>
            </a:r>
            <a:r>
              <a:rPr lang="en-US" sz="4000" i="1" dirty="0">
                <a:solidFill>
                  <a:schemeClr val="bg1"/>
                </a:solidFill>
              </a:rPr>
              <a:t> Deer or Athletic</a:t>
            </a:r>
          </a:p>
          <a:p>
            <a:r>
              <a:rPr lang="en-US" sz="4000" dirty="0">
                <a:solidFill>
                  <a:schemeClr val="bg1"/>
                </a:solidFill>
              </a:rPr>
              <a:t>Ruth (Daughter in law) – </a:t>
            </a:r>
            <a:r>
              <a:rPr lang="en-US" sz="4000" i="1" dirty="0">
                <a:solidFill>
                  <a:schemeClr val="bg1"/>
                </a:solidFill>
              </a:rPr>
              <a:t>Beauty or Personality</a:t>
            </a:r>
            <a:endParaRPr lang="en-US" sz="4000" dirty="0">
              <a:solidFill>
                <a:schemeClr val="bg1"/>
              </a:solidFill>
            </a:endParaRPr>
          </a:p>
          <a:p>
            <a:r>
              <a:rPr lang="en-US" sz="4000" dirty="0">
                <a:solidFill>
                  <a:schemeClr val="bg1"/>
                </a:solidFill>
              </a:rPr>
              <a:t>Boaz – (Kinsman and Bachelor) – Rich, Powerful, moral, righteous. </a:t>
            </a:r>
          </a:p>
        </p:txBody>
      </p:sp>
    </p:spTree>
    <p:extLst>
      <p:ext uri="{BB962C8B-B14F-4D97-AF65-F5344CB8AC3E}">
        <p14:creationId xmlns:p14="http://schemas.microsoft.com/office/powerpoint/2010/main" val="91606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745F-B684-42D0-A2A9-4AA815FB56C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0592B3D-CF30-4018-B3B4-91E9B6D37637}"/>
              </a:ext>
            </a:extLst>
          </p:cNvPr>
          <p:cNvSpPr>
            <a:spLocks noGrp="1"/>
          </p:cNvSpPr>
          <p:nvPr>
            <p:ph idx="1"/>
          </p:nvPr>
        </p:nvSpPr>
        <p:spPr>
          <a:xfrm>
            <a:off x="182880" y="365124"/>
            <a:ext cx="11887200" cy="6302961"/>
          </a:xfrm>
        </p:spPr>
        <p:txBody>
          <a:bodyPr>
            <a:normAutofit/>
          </a:bodyPr>
          <a:lstStyle/>
          <a:p>
            <a:r>
              <a:rPr lang="en-US" sz="4000" b="1" dirty="0">
                <a:solidFill>
                  <a:schemeClr val="bg1"/>
                </a:solidFill>
              </a:rPr>
              <a:t>1 </a:t>
            </a:r>
            <a:r>
              <a:rPr lang="en-US" sz="4000" dirty="0">
                <a:solidFill>
                  <a:schemeClr val="bg1"/>
                </a:solidFill>
              </a:rPr>
              <a:t>Now it came to pass in the days when the </a:t>
            </a:r>
            <a:r>
              <a:rPr lang="en-US" sz="4000" u="sng" dirty="0">
                <a:solidFill>
                  <a:schemeClr val="bg1"/>
                </a:solidFill>
              </a:rPr>
              <a:t>judges ruled</a:t>
            </a:r>
            <a:r>
              <a:rPr lang="en-US" sz="4000" dirty="0">
                <a:solidFill>
                  <a:schemeClr val="bg1"/>
                </a:solidFill>
              </a:rPr>
              <a:t>, that there was a </a:t>
            </a:r>
            <a:r>
              <a:rPr lang="en-US" sz="4000" u="sng" dirty="0">
                <a:solidFill>
                  <a:schemeClr val="bg1"/>
                </a:solidFill>
              </a:rPr>
              <a:t>famine</a:t>
            </a:r>
            <a:r>
              <a:rPr lang="en-US" sz="4000" dirty="0">
                <a:solidFill>
                  <a:schemeClr val="bg1"/>
                </a:solidFill>
              </a:rPr>
              <a:t> in the land. And a certain man of </a:t>
            </a:r>
            <a:r>
              <a:rPr lang="en-US" sz="4000" u="sng" dirty="0">
                <a:solidFill>
                  <a:schemeClr val="bg1"/>
                </a:solidFill>
              </a:rPr>
              <a:t>Bethlehemjudah</a:t>
            </a:r>
            <a:r>
              <a:rPr lang="en-US" sz="4000" dirty="0">
                <a:solidFill>
                  <a:schemeClr val="bg1"/>
                </a:solidFill>
              </a:rPr>
              <a:t> went to </a:t>
            </a:r>
            <a:r>
              <a:rPr lang="en-US" sz="4000" i="1" dirty="0">
                <a:solidFill>
                  <a:schemeClr val="bg1"/>
                </a:solidFill>
              </a:rPr>
              <a:t>sojourn</a:t>
            </a:r>
            <a:r>
              <a:rPr lang="en-US" sz="4000" dirty="0">
                <a:solidFill>
                  <a:schemeClr val="bg1"/>
                </a:solidFill>
              </a:rPr>
              <a:t> in the country of </a:t>
            </a:r>
            <a:r>
              <a:rPr lang="en-US" sz="4000" u="sng" dirty="0">
                <a:solidFill>
                  <a:schemeClr val="bg1"/>
                </a:solidFill>
              </a:rPr>
              <a:t>Moab</a:t>
            </a:r>
            <a:r>
              <a:rPr lang="en-US" sz="4000" dirty="0">
                <a:solidFill>
                  <a:schemeClr val="bg1"/>
                </a:solidFill>
              </a:rPr>
              <a:t>, he, and his wife, and his two sons.  (Time and Place)</a:t>
            </a:r>
          </a:p>
          <a:p>
            <a:r>
              <a:rPr lang="en-US" sz="4000" b="1" baseline="30000" dirty="0">
                <a:solidFill>
                  <a:schemeClr val="bg1"/>
                </a:solidFill>
              </a:rPr>
              <a:t>2 </a:t>
            </a:r>
            <a:r>
              <a:rPr lang="en-US" sz="4000" dirty="0">
                <a:solidFill>
                  <a:schemeClr val="bg1"/>
                </a:solidFill>
              </a:rPr>
              <a:t>And the name of the man was Elimelech, and the name of his wife Naomi, and the name of his two sons Mahlon and Chilion, Ephrathites of Bethlehemjudah. And they came into the country of Moab, and continued there.</a:t>
            </a:r>
          </a:p>
          <a:p>
            <a:endParaRPr lang="en-US" dirty="0"/>
          </a:p>
        </p:txBody>
      </p:sp>
    </p:spTree>
    <p:extLst>
      <p:ext uri="{BB962C8B-B14F-4D97-AF65-F5344CB8AC3E}">
        <p14:creationId xmlns:p14="http://schemas.microsoft.com/office/powerpoint/2010/main" val="1550506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6102A-6C71-4F15-88F3-EBECDFE295A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1125ECC-B34D-459D-959A-3648899400D6}"/>
              </a:ext>
            </a:extLst>
          </p:cNvPr>
          <p:cNvSpPr>
            <a:spLocks noGrp="1"/>
          </p:cNvSpPr>
          <p:nvPr>
            <p:ph idx="1"/>
          </p:nvPr>
        </p:nvSpPr>
        <p:spPr>
          <a:xfrm>
            <a:off x="253218" y="365125"/>
            <a:ext cx="11100582" cy="5811838"/>
          </a:xfrm>
        </p:spPr>
        <p:txBody>
          <a:bodyPr>
            <a:normAutofit/>
          </a:bodyPr>
          <a:lstStyle/>
          <a:p>
            <a:r>
              <a:rPr lang="en-US" sz="5400" dirty="0">
                <a:solidFill>
                  <a:schemeClr val="bg1"/>
                </a:solidFill>
              </a:rPr>
              <a:t>#</a:t>
            </a:r>
            <a:r>
              <a:rPr lang="en-US" sz="5400" b="1" i="1" dirty="0">
                <a:solidFill>
                  <a:schemeClr val="bg1"/>
                </a:solidFill>
              </a:rPr>
              <a:t>1 We need rules so “Play by the rules.”</a:t>
            </a:r>
          </a:p>
          <a:p>
            <a:endParaRPr lang="en-US" sz="5400" b="1" i="1" dirty="0">
              <a:solidFill>
                <a:schemeClr val="bg1"/>
              </a:solidFill>
            </a:endParaRPr>
          </a:p>
          <a:p>
            <a:endParaRPr lang="en-US" sz="5400" b="1" i="1" dirty="0">
              <a:solidFill>
                <a:schemeClr val="bg1"/>
              </a:solidFill>
            </a:endParaRPr>
          </a:p>
          <a:p>
            <a:r>
              <a:rPr lang="en-US" sz="5400" b="1" i="1" dirty="0">
                <a:solidFill>
                  <a:schemeClr val="bg1"/>
                </a:solidFill>
              </a:rPr>
              <a:t>“When it seems it is over, there will be a temptation to ignore boundaries.” </a:t>
            </a:r>
            <a:endParaRPr lang="en-US" sz="5400" dirty="0">
              <a:solidFill>
                <a:schemeClr val="bg1"/>
              </a:solidFill>
            </a:endParaRPr>
          </a:p>
          <a:p>
            <a:endParaRPr lang="en-US" sz="4400" dirty="0">
              <a:solidFill>
                <a:schemeClr val="bg1"/>
              </a:solidFill>
            </a:endParaRPr>
          </a:p>
        </p:txBody>
      </p:sp>
    </p:spTree>
    <p:extLst>
      <p:ext uri="{BB962C8B-B14F-4D97-AF65-F5344CB8AC3E}">
        <p14:creationId xmlns:p14="http://schemas.microsoft.com/office/powerpoint/2010/main" val="168212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D8D38-AA18-4358-AF7F-235E6ACDF2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96A36A-984B-4CB2-9E39-3A35BD5216B4}"/>
              </a:ext>
            </a:extLst>
          </p:cNvPr>
          <p:cNvSpPr>
            <a:spLocks noGrp="1"/>
          </p:cNvSpPr>
          <p:nvPr>
            <p:ph idx="1"/>
          </p:nvPr>
        </p:nvSpPr>
        <p:spPr>
          <a:xfrm>
            <a:off x="295422" y="844062"/>
            <a:ext cx="11058378" cy="5332901"/>
          </a:xfrm>
        </p:spPr>
        <p:txBody>
          <a:bodyPr>
            <a:noAutofit/>
          </a:bodyPr>
          <a:lstStyle/>
          <a:p>
            <a:r>
              <a:rPr lang="en-US" sz="5400" dirty="0">
                <a:solidFill>
                  <a:schemeClr val="bg1"/>
                </a:solidFill>
              </a:rPr>
              <a:t>#</a:t>
            </a:r>
            <a:r>
              <a:rPr lang="en-US" sz="5400" b="1" i="1" dirty="0">
                <a:solidFill>
                  <a:schemeClr val="bg1"/>
                </a:solidFill>
              </a:rPr>
              <a:t>2 Continue to Trust God even when times are lean! </a:t>
            </a:r>
          </a:p>
          <a:p>
            <a:endParaRPr lang="en-US" sz="5400" dirty="0"/>
          </a:p>
          <a:p>
            <a:r>
              <a:rPr lang="en-US" sz="5400" dirty="0">
                <a:solidFill>
                  <a:schemeClr val="bg1"/>
                </a:solidFill>
              </a:rPr>
              <a:t>“</a:t>
            </a:r>
            <a:r>
              <a:rPr lang="en-US" sz="5400" b="1" i="1" dirty="0">
                <a:solidFill>
                  <a:schemeClr val="bg1"/>
                </a:solidFill>
              </a:rPr>
              <a:t>When it seems that it is over, there will be a tendency to lose trust in God.”</a:t>
            </a:r>
          </a:p>
        </p:txBody>
      </p:sp>
    </p:spTree>
    <p:extLst>
      <p:ext uri="{BB962C8B-B14F-4D97-AF65-F5344CB8AC3E}">
        <p14:creationId xmlns:p14="http://schemas.microsoft.com/office/powerpoint/2010/main" val="1555657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96CCB-AF8E-4DE9-B1B4-81A718227D2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BCDAD4D-D133-44F1-920D-02B7564A3ABC}"/>
              </a:ext>
            </a:extLst>
          </p:cNvPr>
          <p:cNvSpPr>
            <a:spLocks noGrp="1"/>
          </p:cNvSpPr>
          <p:nvPr>
            <p:ph idx="1"/>
          </p:nvPr>
        </p:nvSpPr>
        <p:spPr>
          <a:xfrm>
            <a:off x="159026" y="365125"/>
            <a:ext cx="12032974" cy="6380232"/>
          </a:xfrm>
        </p:spPr>
        <p:txBody>
          <a:bodyPr/>
          <a:lstStyle/>
          <a:p>
            <a:r>
              <a:rPr lang="en-US" sz="4000" b="1" baseline="30000" dirty="0">
                <a:solidFill>
                  <a:schemeClr val="bg1"/>
                </a:solidFill>
              </a:rPr>
              <a:t>3 </a:t>
            </a:r>
            <a:r>
              <a:rPr lang="en-US" sz="4000" dirty="0">
                <a:solidFill>
                  <a:schemeClr val="bg1"/>
                </a:solidFill>
              </a:rPr>
              <a:t>And Elimelech Naomi's husband died; and she was left, and her two sons.</a:t>
            </a:r>
          </a:p>
          <a:p>
            <a:r>
              <a:rPr lang="en-US" sz="4000" b="1" baseline="30000" dirty="0">
                <a:solidFill>
                  <a:schemeClr val="bg1"/>
                </a:solidFill>
              </a:rPr>
              <a:t>4 </a:t>
            </a:r>
            <a:r>
              <a:rPr lang="en-US" sz="4000" dirty="0">
                <a:solidFill>
                  <a:schemeClr val="bg1"/>
                </a:solidFill>
              </a:rPr>
              <a:t>And they took them wives of the women of Moab; the name of the one was Orpah, and the name of the other Ruth: and they dwelled there about ten years.</a:t>
            </a:r>
          </a:p>
          <a:p>
            <a:r>
              <a:rPr lang="en-US" sz="4000" b="1" baseline="30000" dirty="0">
                <a:solidFill>
                  <a:schemeClr val="bg1"/>
                </a:solidFill>
              </a:rPr>
              <a:t>5 </a:t>
            </a:r>
            <a:r>
              <a:rPr lang="en-US" sz="4000" dirty="0">
                <a:solidFill>
                  <a:schemeClr val="bg1"/>
                </a:solidFill>
              </a:rPr>
              <a:t>And Mahlon and Chilion died also both of them; and the woman was left of her two sons and her husband. </a:t>
            </a:r>
          </a:p>
          <a:p>
            <a:r>
              <a:rPr lang="en-US" sz="4000" dirty="0">
                <a:solidFill>
                  <a:schemeClr val="bg1"/>
                </a:solidFill>
              </a:rPr>
              <a:t>“</a:t>
            </a:r>
            <a:r>
              <a:rPr lang="en-US" sz="4400" b="1" i="1" dirty="0">
                <a:solidFill>
                  <a:schemeClr val="bg1"/>
                </a:solidFill>
              </a:rPr>
              <a:t>One will always get their whipping in the far Country</a:t>
            </a:r>
            <a:r>
              <a:rPr lang="en-US" sz="4000" dirty="0">
                <a:solidFill>
                  <a:schemeClr val="bg1"/>
                </a:solidFill>
              </a:rPr>
              <a:t>!”</a:t>
            </a:r>
          </a:p>
          <a:p>
            <a:endParaRPr lang="en-US" dirty="0"/>
          </a:p>
        </p:txBody>
      </p:sp>
    </p:spTree>
    <p:extLst>
      <p:ext uri="{BB962C8B-B14F-4D97-AF65-F5344CB8AC3E}">
        <p14:creationId xmlns:p14="http://schemas.microsoft.com/office/powerpoint/2010/main" val="282390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F5F1C-D31A-4B06-9FA4-3060CC14FF5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B2E2912-E18B-4724-B402-B49F6B82A9D3}"/>
              </a:ext>
            </a:extLst>
          </p:cNvPr>
          <p:cNvSpPr>
            <a:spLocks noGrp="1"/>
          </p:cNvSpPr>
          <p:nvPr>
            <p:ph idx="1"/>
          </p:nvPr>
        </p:nvSpPr>
        <p:spPr>
          <a:xfrm>
            <a:off x="0" y="98474"/>
            <a:ext cx="12192000" cy="6759526"/>
          </a:xfrm>
        </p:spPr>
        <p:txBody>
          <a:bodyPr/>
          <a:lstStyle/>
          <a:p>
            <a:r>
              <a:rPr lang="en-US" sz="4000" b="1" baseline="30000" dirty="0">
                <a:solidFill>
                  <a:schemeClr val="bg1"/>
                </a:solidFill>
              </a:rPr>
              <a:t>6 </a:t>
            </a:r>
            <a:r>
              <a:rPr lang="en-US" sz="4000" dirty="0">
                <a:solidFill>
                  <a:schemeClr val="bg1"/>
                </a:solidFill>
              </a:rPr>
              <a:t>Then she arose with her daughters in law, that she might return from the country of Moab: for she had heard in the country of Moab how </a:t>
            </a:r>
            <a:r>
              <a:rPr lang="en-US" sz="4000" b="1" i="1" dirty="0">
                <a:solidFill>
                  <a:schemeClr val="bg1"/>
                </a:solidFill>
              </a:rPr>
              <a:t>that the </a:t>
            </a:r>
            <a:r>
              <a:rPr lang="en-US" sz="4000" b="1" i="1" cap="small" dirty="0">
                <a:solidFill>
                  <a:schemeClr val="bg1"/>
                </a:solidFill>
              </a:rPr>
              <a:t>Lord</a:t>
            </a:r>
            <a:r>
              <a:rPr lang="en-US" sz="4000" b="1" i="1" dirty="0">
                <a:solidFill>
                  <a:schemeClr val="bg1"/>
                </a:solidFill>
              </a:rPr>
              <a:t> had visited his people</a:t>
            </a:r>
            <a:r>
              <a:rPr lang="en-US" sz="4000" dirty="0">
                <a:solidFill>
                  <a:schemeClr val="bg1"/>
                </a:solidFill>
              </a:rPr>
              <a:t> in giving them bread.</a:t>
            </a:r>
          </a:p>
          <a:p>
            <a:r>
              <a:rPr lang="en-US" sz="4000" b="1" baseline="30000" dirty="0">
                <a:solidFill>
                  <a:schemeClr val="bg1"/>
                </a:solidFill>
              </a:rPr>
              <a:t>7 </a:t>
            </a:r>
            <a:r>
              <a:rPr lang="en-US" sz="4000" dirty="0">
                <a:solidFill>
                  <a:schemeClr val="bg1"/>
                </a:solidFill>
              </a:rPr>
              <a:t>Wherefore she went forth out of the place where she was, and her two daughters in law with her; and they went on the way to return </a:t>
            </a:r>
            <a:r>
              <a:rPr lang="en-US" sz="4000" b="1" i="1" dirty="0">
                <a:solidFill>
                  <a:schemeClr val="bg1"/>
                </a:solidFill>
              </a:rPr>
              <a:t>unto the land of Judah</a:t>
            </a:r>
            <a:r>
              <a:rPr lang="en-US" sz="4000" dirty="0">
                <a:solidFill>
                  <a:schemeClr val="bg1"/>
                </a:solidFill>
              </a:rPr>
              <a:t>.</a:t>
            </a:r>
          </a:p>
          <a:p>
            <a:r>
              <a:rPr lang="en-US" sz="4000" b="1" baseline="30000" dirty="0">
                <a:solidFill>
                  <a:schemeClr val="bg1"/>
                </a:solidFill>
              </a:rPr>
              <a:t>8 </a:t>
            </a:r>
            <a:r>
              <a:rPr lang="en-US" sz="4000" dirty="0">
                <a:solidFill>
                  <a:schemeClr val="bg1"/>
                </a:solidFill>
              </a:rPr>
              <a:t>And Naomi said unto her two daughters in law, Go, return each to her mother's house: the </a:t>
            </a:r>
            <a:r>
              <a:rPr lang="en-US" sz="4000" cap="small" dirty="0">
                <a:solidFill>
                  <a:schemeClr val="bg1"/>
                </a:solidFill>
              </a:rPr>
              <a:t>Lord</a:t>
            </a:r>
            <a:r>
              <a:rPr lang="en-US" sz="4000" dirty="0">
                <a:solidFill>
                  <a:schemeClr val="bg1"/>
                </a:solidFill>
              </a:rPr>
              <a:t> deal kindly with you, as ye have dealt with the dead, and with me.</a:t>
            </a:r>
          </a:p>
          <a:p>
            <a:endParaRPr lang="en-US" dirty="0"/>
          </a:p>
        </p:txBody>
      </p:sp>
    </p:spTree>
    <p:extLst>
      <p:ext uri="{BB962C8B-B14F-4D97-AF65-F5344CB8AC3E}">
        <p14:creationId xmlns:p14="http://schemas.microsoft.com/office/powerpoint/2010/main" val="1843644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CFE5F-E79A-4159-A291-FF0CFAFB1C7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B5D435E-D166-459B-BF0C-1019E31E116C}"/>
              </a:ext>
            </a:extLst>
          </p:cNvPr>
          <p:cNvSpPr>
            <a:spLocks noGrp="1"/>
          </p:cNvSpPr>
          <p:nvPr>
            <p:ph idx="1"/>
          </p:nvPr>
        </p:nvSpPr>
        <p:spPr>
          <a:xfrm>
            <a:off x="98474" y="112542"/>
            <a:ext cx="12093526" cy="6745458"/>
          </a:xfrm>
        </p:spPr>
        <p:txBody>
          <a:bodyPr/>
          <a:lstStyle/>
          <a:p>
            <a:r>
              <a:rPr lang="en-US" sz="4000" b="1" baseline="30000" dirty="0">
                <a:solidFill>
                  <a:schemeClr val="bg1"/>
                </a:solidFill>
              </a:rPr>
              <a:t>14 </a:t>
            </a:r>
            <a:r>
              <a:rPr lang="en-US" sz="4000" dirty="0">
                <a:solidFill>
                  <a:schemeClr val="bg1"/>
                </a:solidFill>
              </a:rPr>
              <a:t>And they lifted up their voice, and wept again: and </a:t>
            </a:r>
            <a:r>
              <a:rPr lang="en-US" sz="4000" b="1" i="1" dirty="0">
                <a:solidFill>
                  <a:schemeClr val="bg1"/>
                </a:solidFill>
              </a:rPr>
              <a:t>Orpah kissed her mother in law; but Ruth clave unto her.</a:t>
            </a:r>
          </a:p>
          <a:p>
            <a:endParaRPr lang="en-US" sz="4000" dirty="0">
              <a:solidFill>
                <a:schemeClr val="bg1"/>
              </a:solidFill>
            </a:endParaRPr>
          </a:p>
          <a:p>
            <a:r>
              <a:rPr lang="en-US" sz="4000" dirty="0">
                <a:solidFill>
                  <a:schemeClr val="bg1"/>
                </a:solidFill>
              </a:rPr>
              <a:t>#3 </a:t>
            </a:r>
            <a:r>
              <a:rPr lang="en-US" sz="4000" b="1" i="1" dirty="0">
                <a:solidFill>
                  <a:schemeClr val="bg1"/>
                </a:solidFill>
              </a:rPr>
              <a:t>Faith because of the Legacy of a godly woman</a:t>
            </a:r>
          </a:p>
          <a:p>
            <a:endParaRPr lang="en-US" sz="4400" i="1" dirty="0">
              <a:solidFill>
                <a:schemeClr val="bg1"/>
              </a:solidFill>
            </a:endParaRPr>
          </a:p>
          <a:p>
            <a:r>
              <a:rPr lang="en-US" sz="4400" i="1" dirty="0">
                <a:solidFill>
                  <a:schemeClr val="bg1"/>
                </a:solidFill>
              </a:rPr>
              <a:t>“What is my legacy and how valuable is my faith in that legacy? When it seems it is all over, legacy will live on!”</a:t>
            </a:r>
          </a:p>
        </p:txBody>
      </p:sp>
    </p:spTree>
    <p:extLst>
      <p:ext uri="{BB962C8B-B14F-4D97-AF65-F5344CB8AC3E}">
        <p14:creationId xmlns:p14="http://schemas.microsoft.com/office/powerpoint/2010/main" val="819804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DBE80-BCEC-4D82-B191-8CD908A2E9C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DE01E9D-D58D-4DF8-A218-57DBAF0DDA58}"/>
              </a:ext>
            </a:extLst>
          </p:cNvPr>
          <p:cNvSpPr>
            <a:spLocks noGrp="1"/>
          </p:cNvSpPr>
          <p:nvPr>
            <p:ph idx="1"/>
          </p:nvPr>
        </p:nvSpPr>
        <p:spPr>
          <a:xfrm>
            <a:off x="1" y="168812"/>
            <a:ext cx="12192000" cy="6689188"/>
          </a:xfrm>
        </p:spPr>
        <p:txBody>
          <a:bodyPr>
            <a:normAutofit/>
          </a:bodyPr>
          <a:lstStyle/>
          <a:p>
            <a:r>
              <a:rPr lang="en-US" sz="4000" b="1" baseline="30000" dirty="0">
                <a:solidFill>
                  <a:schemeClr val="bg1"/>
                </a:solidFill>
              </a:rPr>
              <a:t>15 </a:t>
            </a:r>
            <a:r>
              <a:rPr lang="en-US" sz="4000" dirty="0">
                <a:solidFill>
                  <a:schemeClr val="bg1"/>
                </a:solidFill>
              </a:rPr>
              <a:t>And she said, Behold, thy sister in law is gone back unto her people, and unto her gods: return thou after thy sister in law.</a:t>
            </a:r>
          </a:p>
          <a:p>
            <a:r>
              <a:rPr lang="en-US" sz="4000" b="1" baseline="30000" dirty="0">
                <a:solidFill>
                  <a:schemeClr val="bg1"/>
                </a:solidFill>
              </a:rPr>
              <a:t>16 </a:t>
            </a:r>
            <a:r>
              <a:rPr lang="en-US" sz="4000" b="1" dirty="0">
                <a:solidFill>
                  <a:schemeClr val="bg1"/>
                </a:solidFill>
              </a:rPr>
              <a:t>And Ruth said, Intreat me not to leave thee, or to return from following after thee: for whither thou goest, I will go; and where thou lodgest, I will lodge: thy people shall be my people, and thy God my God:</a:t>
            </a:r>
          </a:p>
          <a:p>
            <a:endParaRPr lang="en-US" sz="4000" dirty="0">
              <a:solidFill>
                <a:schemeClr val="bg1"/>
              </a:solidFill>
            </a:endParaRPr>
          </a:p>
          <a:p>
            <a:r>
              <a:rPr lang="en-US" sz="4400" b="1" i="1" dirty="0">
                <a:solidFill>
                  <a:schemeClr val="bg1"/>
                </a:solidFill>
              </a:rPr>
              <a:t>#4 Faith to decide to choose God fully! </a:t>
            </a:r>
          </a:p>
          <a:p>
            <a:pPr marL="0" indent="0">
              <a:buNone/>
            </a:pPr>
            <a:endParaRPr lang="en-US" sz="4000" dirty="0"/>
          </a:p>
        </p:txBody>
      </p:sp>
    </p:spTree>
    <p:extLst>
      <p:ext uri="{BB962C8B-B14F-4D97-AF65-F5344CB8AC3E}">
        <p14:creationId xmlns:p14="http://schemas.microsoft.com/office/powerpoint/2010/main" val="1844673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195</Words>
  <Application>Microsoft Office PowerPoint</Application>
  <PresentationFormat>Widescreen</PresentationFormat>
  <Paragraphs>52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It Aint Over</vt:lpstr>
      <vt:lpstr>Characters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Results of the faith of a Woman</vt:lpstr>
      <vt:lpstr>Meet Your Boaz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TJ</dc:creator>
  <cp:lastModifiedBy>TJ</cp:lastModifiedBy>
  <cp:revision>13</cp:revision>
  <dcterms:created xsi:type="dcterms:W3CDTF">2019-05-05T14:35:13Z</dcterms:created>
  <dcterms:modified xsi:type="dcterms:W3CDTF">2019-05-12T13:37:09Z</dcterms:modified>
</cp:coreProperties>
</file>