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8" r:id="rId6"/>
    <p:sldId id="272" r:id="rId7"/>
    <p:sldId id="271" r:id="rId8"/>
    <p:sldId id="273" r:id="rId9"/>
    <p:sldId id="278" r:id="rId10"/>
    <p:sldId id="274" r:id="rId11"/>
    <p:sldId id="281" r:id="rId12"/>
    <p:sldId id="277" r:id="rId13"/>
    <p:sldId id="275" r:id="rId14"/>
    <p:sldId id="265" r:id="rId15"/>
    <p:sldId id="282" r:id="rId16"/>
    <p:sldId id="276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08C5-F8FB-45E1-A9ED-674A4F0F7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159A7-CD16-4363-8FA1-B53E75F58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CABD-2FDC-4EFE-A62D-5090DED0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4AA5-0A2A-40AC-B776-774655A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7F8F9-DBF0-4510-A21F-1CB13E63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7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3F1A-6D50-414F-8681-880A7E60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74456-5687-465D-B28B-59F95804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452BB-AB5E-43DE-B120-019BF01C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CEE0-6DC8-44BF-9C86-2A104FA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92126-4BF4-404D-85E5-9DCC0065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3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CCAF5-84A2-4FC4-BD40-2358F4F1C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1BB43-9FC4-4CA9-8F0D-15BCFA64A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ACE6A-19ED-4660-8FF0-7DB937A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BF2A-4B0D-4C03-BD5F-16FF3C21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033A-C93B-4EE5-A967-F69E08B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DB5E-C66B-4D47-BA2E-337AF5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43F2-3F3E-4B2A-8310-FD6C8DA9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9D1B-3EC9-483D-B2F0-3A5F6475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DF956-DFE8-4F22-A096-D8D0EBA3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60FAC-1820-4691-9F5D-CC54481E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496F-247C-4C62-9830-EB98931C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AA235-A810-49FE-A52C-D4F37F16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E1BC-BDF8-4230-911F-DEA56D1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504B4-89AD-4E8C-B2E9-6444A964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C06D-3E9D-4F0B-A3CB-90678EB0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0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294D-3467-4381-92FF-D8DCC504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FD5F-D4D7-4CA9-AB5E-597FBA28A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0E00D-845F-4BD9-ABEC-9695B1C89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25A46-7F66-4BF3-B5CA-C69C492D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A41F6-92BF-4495-BC3B-CF9457C5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9050F-60F3-405B-B33D-36148D53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2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2DD1-8FEB-4141-A256-9A8F2970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782F-4EA8-4C11-BC23-D23065A59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F2CE3-35B7-47B5-9CD2-3E375D5EC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91713-9B64-4808-A17B-215AB7313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1E38-6D91-4B7A-BEF9-24936914A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16361-766F-46CD-9037-8D1B4EA9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E6630-393E-45A9-A74E-DFFADCD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949AD-B865-4105-9F05-A1BF185A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BF94-ACC1-4D42-B596-70065B03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991A1-3CF6-4BBF-B178-81347BDE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85DA7-924C-4FF5-8D17-E8AB33A3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AA146-0AE9-4F14-88DC-41F9C274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8AE5F-90D5-430A-95A0-EE4B36B6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9EE94-D92F-4D06-B0D6-DDD175C5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E4A0E-836A-47D0-A2B6-F9CF09F8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5815-F236-4184-AAF3-92C5E18E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50FB-1D99-4057-A071-0A47795B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221E7-5368-42DE-A06C-869000CB8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798C1-4F95-4E72-93E6-4B3CFE04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4236-5BD8-47B9-9B64-81E28101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3A1E5-0BEC-4363-A4F2-C2ED07A5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2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9149-505A-4C46-BEE0-C08C28AC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F81CD-1C8B-4277-8FF1-5230B77A7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D1BEA-A128-41E8-9C43-4D71F224C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9C70-3079-49DB-8506-F8943BB3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5AFCC-FF3D-4879-80DC-81555B03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CBDA-A179-46EF-BF3F-BB871658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B8FE0-467C-4343-AFBD-364862EC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50875-66BA-41D7-ACCE-7FB98F36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4820-B462-4EB3-8DED-2466BC26F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CF81-E0C7-4349-B55C-58D50050887E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E8D39-6EE5-43A6-941B-E03B78CA1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7B89-FDA6-48F3-92E7-8D173C0D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F4F5-3159-46AB-9F04-2546B86F0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9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3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6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1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8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8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4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</dc:creator>
  <cp:lastModifiedBy>TJ</cp:lastModifiedBy>
  <cp:revision>14</cp:revision>
  <dcterms:created xsi:type="dcterms:W3CDTF">2019-06-08T13:40:54Z</dcterms:created>
  <dcterms:modified xsi:type="dcterms:W3CDTF">2019-06-09T13:25:57Z</dcterms:modified>
</cp:coreProperties>
</file>