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2" d="100"/>
          <a:sy n="72" d="100"/>
        </p:scale>
        <p:origin x="660"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4608C5-F8FB-45E1-A9ED-674A4F0F736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604159A7-CD16-4363-8FA1-B53E75F5844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8BB0CABD-2FDC-4EFE-A62D-5090DED0BE4D}"/>
              </a:ext>
            </a:extLst>
          </p:cNvPr>
          <p:cNvSpPr>
            <a:spLocks noGrp="1"/>
          </p:cNvSpPr>
          <p:nvPr>
            <p:ph type="dt" sz="half" idx="10"/>
          </p:nvPr>
        </p:nvSpPr>
        <p:spPr/>
        <p:txBody>
          <a:bodyPr/>
          <a:lstStyle/>
          <a:p>
            <a:fld id="{50F5CF81-E0C7-4349-B55C-58D50050887E}" type="datetimeFigureOut">
              <a:rPr lang="en-US" smtClean="0"/>
              <a:t>6/8/2019</a:t>
            </a:fld>
            <a:endParaRPr lang="en-US" dirty="0"/>
          </a:p>
        </p:txBody>
      </p:sp>
      <p:sp>
        <p:nvSpPr>
          <p:cNvPr id="5" name="Footer Placeholder 4">
            <a:extLst>
              <a:ext uri="{FF2B5EF4-FFF2-40B4-BE49-F238E27FC236}">
                <a16:creationId xmlns:a16="http://schemas.microsoft.com/office/drawing/2014/main" id="{A0514AA5-0A2A-40AC-B776-774655A97B4F}"/>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1F07F8F9-DBF0-4510-A21F-1CB13E639EB3}"/>
              </a:ext>
            </a:extLst>
          </p:cNvPr>
          <p:cNvSpPr>
            <a:spLocks noGrp="1"/>
          </p:cNvSpPr>
          <p:nvPr>
            <p:ph type="sldNum" sz="quarter" idx="12"/>
          </p:nvPr>
        </p:nvSpPr>
        <p:spPr/>
        <p:txBody>
          <a:bodyPr/>
          <a:lstStyle/>
          <a:p>
            <a:fld id="{C1B6F4F5-3159-46AB-9F04-2546B86F0C84}" type="slidenum">
              <a:rPr lang="en-US" smtClean="0"/>
              <a:t>‹#›</a:t>
            </a:fld>
            <a:endParaRPr lang="en-US" dirty="0"/>
          </a:p>
        </p:txBody>
      </p:sp>
    </p:spTree>
    <p:extLst>
      <p:ext uri="{BB962C8B-B14F-4D97-AF65-F5344CB8AC3E}">
        <p14:creationId xmlns:p14="http://schemas.microsoft.com/office/powerpoint/2010/main" val="7683766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13F1A-6D50-414F-8681-880A7E60B4F6}"/>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0DC74456-5687-465D-B28B-59F95804B90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BF452BB-AB5E-43DE-B120-019BF01C4F46}"/>
              </a:ext>
            </a:extLst>
          </p:cNvPr>
          <p:cNvSpPr>
            <a:spLocks noGrp="1"/>
          </p:cNvSpPr>
          <p:nvPr>
            <p:ph type="dt" sz="half" idx="10"/>
          </p:nvPr>
        </p:nvSpPr>
        <p:spPr/>
        <p:txBody>
          <a:bodyPr/>
          <a:lstStyle/>
          <a:p>
            <a:fld id="{50F5CF81-E0C7-4349-B55C-58D50050887E}" type="datetimeFigureOut">
              <a:rPr lang="en-US" smtClean="0"/>
              <a:t>6/8/2019</a:t>
            </a:fld>
            <a:endParaRPr lang="en-US" dirty="0"/>
          </a:p>
        </p:txBody>
      </p:sp>
      <p:sp>
        <p:nvSpPr>
          <p:cNvPr id="5" name="Footer Placeholder 4">
            <a:extLst>
              <a:ext uri="{FF2B5EF4-FFF2-40B4-BE49-F238E27FC236}">
                <a16:creationId xmlns:a16="http://schemas.microsoft.com/office/drawing/2014/main" id="{B6C6CEE0-6DC8-44BF-9C86-2A104FACD990}"/>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E5892126-4BF4-404D-85E5-9DCC006561F1}"/>
              </a:ext>
            </a:extLst>
          </p:cNvPr>
          <p:cNvSpPr>
            <a:spLocks noGrp="1"/>
          </p:cNvSpPr>
          <p:nvPr>
            <p:ph type="sldNum" sz="quarter" idx="12"/>
          </p:nvPr>
        </p:nvSpPr>
        <p:spPr/>
        <p:txBody>
          <a:bodyPr/>
          <a:lstStyle/>
          <a:p>
            <a:fld id="{C1B6F4F5-3159-46AB-9F04-2546B86F0C84}" type="slidenum">
              <a:rPr lang="en-US" smtClean="0"/>
              <a:t>‹#›</a:t>
            </a:fld>
            <a:endParaRPr lang="en-US" dirty="0"/>
          </a:p>
        </p:txBody>
      </p:sp>
    </p:spTree>
    <p:extLst>
      <p:ext uri="{BB962C8B-B14F-4D97-AF65-F5344CB8AC3E}">
        <p14:creationId xmlns:p14="http://schemas.microsoft.com/office/powerpoint/2010/main" val="9663309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FDCCAF5-84A2-4FC4-BD40-2358F4F1C30C}"/>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30B1BB43-9FC4-4CA9-8F0D-15BCFA64A32E}"/>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E3ACE6A-19ED-4660-8FF0-7DB937AC9B03}"/>
              </a:ext>
            </a:extLst>
          </p:cNvPr>
          <p:cNvSpPr>
            <a:spLocks noGrp="1"/>
          </p:cNvSpPr>
          <p:nvPr>
            <p:ph type="dt" sz="half" idx="10"/>
          </p:nvPr>
        </p:nvSpPr>
        <p:spPr/>
        <p:txBody>
          <a:bodyPr/>
          <a:lstStyle/>
          <a:p>
            <a:fld id="{50F5CF81-E0C7-4349-B55C-58D50050887E}" type="datetimeFigureOut">
              <a:rPr lang="en-US" smtClean="0"/>
              <a:t>6/8/2019</a:t>
            </a:fld>
            <a:endParaRPr lang="en-US" dirty="0"/>
          </a:p>
        </p:txBody>
      </p:sp>
      <p:sp>
        <p:nvSpPr>
          <p:cNvPr id="5" name="Footer Placeholder 4">
            <a:extLst>
              <a:ext uri="{FF2B5EF4-FFF2-40B4-BE49-F238E27FC236}">
                <a16:creationId xmlns:a16="http://schemas.microsoft.com/office/drawing/2014/main" id="{8EC7BF2A-4B0D-4C03-BD5F-16FF3C218FF4}"/>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B806033A-C93B-4EE5-A967-F69E08BAAAAF}"/>
              </a:ext>
            </a:extLst>
          </p:cNvPr>
          <p:cNvSpPr>
            <a:spLocks noGrp="1"/>
          </p:cNvSpPr>
          <p:nvPr>
            <p:ph type="sldNum" sz="quarter" idx="12"/>
          </p:nvPr>
        </p:nvSpPr>
        <p:spPr/>
        <p:txBody>
          <a:bodyPr/>
          <a:lstStyle/>
          <a:p>
            <a:fld id="{C1B6F4F5-3159-46AB-9F04-2546B86F0C84}" type="slidenum">
              <a:rPr lang="en-US" smtClean="0"/>
              <a:t>‹#›</a:t>
            </a:fld>
            <a:endParaRPr lang="en-US" dirty="0"/>
          </a:p>
        </p:txBody>
      </p:sp>
    </p:spTree>
    <p:extLst>
      <p:ext uri="{BB962C8B-B14F-4D97-AF65-F5344CB8AC3E}">
        <p14:creationId xmlns:p14="http://schemas.microsoft.com/office/powerpoint/2010/main" val="3843930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8DDB5E-C66B-4D47-BA2E-337AF547136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95443F2-3F3E-4B2A-8310-FD6C8DA9238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3D39D1B-3EC9-483D-B2F0-3A5F64756632}"/>
              </a:ext>
            </a:extLst>
          </p:cNvPr>
          <p:cNvSpPr>
            <a:spLocks noGrp="1"/>
          </p:cNvSpPr>
          <p:nvPr>
            <p:ph type="dt" sz="half" idx="10"/>
          </p:nvPr>
        </p:nvSpPr>
        <p:spPr/>
        <p:txBody>
          <a:bodyPr/>
          <a:lstStyle/>
          <a:p>
            <a:fld id="{50F5CF81-E0C7-4349-B55C-58D50050887E}" type="datetimeFigureOut">
              <a:rPr lang="en-US" smtClean="0"/>
              <a:t>6/8/2019</a:t>
            </a:fld>
            <a:endParaRPr lang="en-US" dirty="0"/>
          </a:p>
        </p:txBody>
      </p:sp>
      <p:sp>
        <p:nvSpPr>
          <p:cNvPr id="5" name="Footer Placeholder 4">
            <a:extLst>
              <a:ext uri="{FF2B5EF4-FFF2-40B4-BE49-F238E27FC236}">
                <a16:creationId xmlns:a16="http://schemas.microsoft.com/office/drawing/2014/main" id="{E24DF956-DFE8-4F22-A096-D8D0EBA3849F}"/>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26D60FAC-1820-4691-9F5D-CC54481E69BD}"/>
              </a:ext>
            </a:extLst>
          </p:cNvPr>
          <p:cNvSpPr>
            <a:spLocks noGrp="1"/>
          </p:cNvSpPr>
          <p:nvPr>
            <p:ph type="sldNum" sz="quarter" idx="12"/>
          </p:nvPr>
        </p:nvSpPr>
        <p:spPr/>
        <p:txBody>
          <a:bodyPr/>
          <a:lstStyle/>
          <a:p>
            <a:fld id="{C1B6F4F5-3159-46AB-9F04-2546B86F0C84}" type="slidenum">
              <a:rPr lang="en-US" smtClean="0"/>
              <a:t>‹#›</a:t>
            </a:fld>
            <a:endParaRPr lang="en-US" dirty="0"/>
          </a:p>
        </p:txBody>
      </p:sp>
    </p:spTree>
    <p:extLst>
      <p:ext uri="{BB962C8B-B14F-4D97-AF65-F5344CB8AC3E}">
        <p14:creationId xmlns:p14="http://schemas.microsoft.com/office/powerpoint/2010/main" val="5260791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09496F-247C-4C62-9830-EB98931CDC2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98CAA235-A810-49FE-A52C-D4F37F169B4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56DE1BC-BDF8-4230-911F-DEA56D1A0E3B}"/>
              </a:ext>
            </a:extLst>
          </p:cNvPr>
          <p:cNvSpPr>
            <a:spLocks noGrp="1"/>
          </p:cNvSpPr>
          <p:nvPr>
            <p:ph type="dt" sz="half" idx="10"/>
          </p:nvPr>
        </p:nvSpPr>
        <p:spPr/>
        <p:txBody>
          <a:bodyPr/>
          <a:lstStyle/>
          <a:p>
            <a:fld id="{50F5CF81-E0C7-4349-B55C-58D50050887E}" type="datetimeFigureOut">
              <a:rPr lang="en-US" smtClean="0"/>
              <a:t>6/8/2019</a:t>
            </a:fld>
            <a:endParaRPr lang="en-US" dirty="0"/>
          </a:p>
        </p:txBody>
      </p:sp>
      <p:sp>
        <p:nvSpPr>
          <p:cNvPr id="5" name="Footer Placeholder 4">
            <a:extLst>
              <a:ext uri="{FF2B5EF4-FFF2-40B4-BE49-F238E27FC236}">
                <a16:creationId xmlns:a16="http://schemas.microsoft.com/office/drawing/2014/main" id="{620504B4-89AD-4E8C-B2E9-6444A964DDC0}"/>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102EC06D-3E9D-4F0B-A3CB-90678EB0FE3A}"/>
              </a:ext>
            </a:extLst>
          </p:cNvPr>
          <p:cNvSpPr>
            <a:spLocks noGrp="1"/>
          </p:cNvSpPr>
          <p:nvPr>
            <p:ph type="sldNum" sz="quarter" idx="12"/>
          </p:nvPr>
        </p:nvSpPr>
        <p:spPr/>
        <p:txBody>
          <a:bodyPr/>
          <a:lstStyle/>
          <a:p>
            <a:fld id="{C1B6F4F5-3159-46AB-9F04-2546B86F0C84}" type="slidenum">
              <a:rPr lang="en-US" smtClean="0"/>
              <a:t>‹#›</a:t>
            </a:fld>
            <a:endParaRPr lang="en-US" dirty="0"/>
          </a:p>
        </p:txBody>
      </p:sp>
    </p:spTree>
    <p:extLst>
      <p:ext uri="{BB962C8B-B14F-4D97-AF65-F5344CB8AC3E}">
        <p14:creationId xmlns:p14="http://schemas.microsoft.com/office/powerpoint/2010/main" val="26088045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51294D-3467-4381-92FF-D8DCC50496A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DB3FD5F-D4D7-4CA9-AB5E-597FBA28AC92}"/>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C7A0E00D-845F-4BD9-ABEC-9695B1C89BF3}"/>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7BC25A46-7F66-4BF3-B5CA-C69C492D0F1D}"/>
              </a:ext>
            </a:extLst>
          </p:cNvPr>
          <p:cNvSpPr>
            <a:spLocks noGrp="1"/>
          </p:cNvSpPr>
          <p:nvPr>
            <p:ph type="dt" sz="half" idx="10"/>
          </p:nvPr>
        </p:nvSpPr>
        <p:spPr/>
        <p:txBody>
          <a:bodyPr/>
          <a:lstStyle/>
          <a:p>
            <a:fld id="{50F5CF81-E0C7-4349-B55C-58D50050887E}" type="datetimeFigureOut">
              <a:rPr lang="en-US" smtClean="0"/>
              <a:t>6/8/2019</a:t>
            </a:fld>
            <a:endParaRPr lang="en-US" dirty="0"/>
          </a:p>
        </p:txBody>
      </p:sp>
      <p:sp>
        <p:nvSpPr>
          <p:cNvPr id="6" name="Footer Placeholder 5">
            <a:extLst>
              <a:ext uri="{FF2B5EF4-FFF2-40B4-BE49-F238E27FC236}">
                <a16:creationId xmlns:a16="http://schemas.microsoft.com/office/drawing/2014/main" id="{908A41F6-92BF-4495-BC3B-CF9457C51F51}"/>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B1A9050F-60F3-405B-B33D-36148D534A7F}"/>
              </a:ext>
            </a:extLst>
          </p:cNvPr>
          <p:cNvSpPr>
            <a:spLocks noGrp="1"/>
          </p:cNvSpPr>
          <p:nvPr>
            <p:ph type="sldNum" sz="quarter" idx="12"/>
          </p:nvPr>
        </p:nvSpPr>
        <p:spPr/>
        <p:txBody>
          <a:bodyPr/>
          <a:lstStyle/>
          <a:p>
            <a:fld id="{C1B6F4F5-3159-46AB-9F04-2546B86F0C84}" type="slidenum">
              <a:rPr lang="en-US" smtClean="0"/>
              <a:t>‹#›</a:t>
            </a:fld>
            <a:endParaRPr lang="en-US" dirty="0"/>
          </a:p>
        </p:txBody>
      </p:sp>
    </p:spTree>
    <p:extLst>
      <p:ext uri="{BB962C8B-B14F-4D97-AF65-F5344CB8AC3E}">
        <p14:creationId xmlns:p14="http://schemas.microsoft.com/office/powerpoint/2010/main" val="26130228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D12DD1-8FEB-4141-A256-9A8F29708FDD}"/>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D357782F-4EA8-4C11-BC23-D23065A5916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65F2CE3-35B7-47B5-9CD2-3E375D5EC47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EB991713-9B64-4808-A17B-215AB731334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D0961E38-6D91-4B7A-BEF9-24936914A22B}"/>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6116361-766F-46CD-9037-8D1B4EA994AC}"/>
              </a:ext>
            </a:extLst>
          </p:cNvPr>
          <p:cNvSpPr>
            <a:spLocks noGrp="1"/>
          </p:cNvSpPr>
          <p:nvPr>
            <p:ph type="dt" sz="half" idx="10"/>
          </p:nvPr>
        </p:nvSpPr>
        <p:spPr/>
        <p:txBody>
          <a:bodyPr/>
          <a:lstStyle/>
          <a:p>
            <a:fld id="{50F5CF81-E0C7-4349-B55C-58D50050887E}" type="datetimeFigureOut">
              <a:rPr lang="en-US" smtClean="0"/>
              <a:t>6/8/2019</a:t>
            </a:fld>
            <a:endParaRPr lang="en-US" dirty="0"/>
          </a:p>
        </p:txBody>
      </p:sp>
      <p:sp>
        <p:nvSpPr>
          <p:cNvPr id="8" name="Footer Placeholder 7">
            <a:extLst>
              <a:ext uri="{FF2B5EF4-FFF2-40B4-BE49-F238E27FC236}">
                <a16:creationId xmlns:a16="http://schemas.microsoft.com/office/drawing/2014/main" id="{6EFE6630-393E-45A9-A74E-DFFADCD0C027}"/>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3D3949AD-B865-4105-9F05-A1BF185A0DBB}"/>
              </a:ext>
            </a:extLst>
          </p:cNvPr>
          <p:cNvSpPr>
            <a:spLocks noGrp="1"/>
          </p:cNvSpPr>
          <p:nvPr>
            <p:ph type="sldNum" sz="quarter" idx="12"/>
          </p:nvPr>
        </p:nvSpPr>
        <p:spPr/>
        <p:txBody>
          <a:bodyPr/>
          <a:lstStyle/>
          <a:p>
            <a:fld id="{C1B6F4F5-3159-46AB-9F04-2546B86F0C84}" type="slidenum">
              <a:rPr lang="en-US" smtClean="0"/>
              <a:t>‹#›</a:t>
            </a:fld>
            <a:endParaRPr lang="en-US" dirty="0"/>
          </a:p>
        </p:txBody>
      </p:sp>
    </p:spTree>
    <p:extLst>
      <p:ext uri="{BB962C8B-B14F-4D97-AF65-F5344CB8AC3E}">
        <p14:creationId xmlns:p14="http://schemas.microsoft.com/office/powerpoint/2010/main" val="38769552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F0BF94-ACC1-4D42-B596-70065B03540E}"/>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440991A1-3CF6-4BBF-B178-81347BDE462E}"/>
              </a:ext>
            </a:extLst>
          </p:cNvPr>
          <p:cNvSpPr>
            <a:spLocks noGrp="1"/>
          </p:cNvSpPr>
          <p:nvPr>
            <p:ph type="dt" sz="half" idx="10"/>
          </p:nvPr>
        </p:nvSpPr>
        <p:spPr/>
        <p:txBody>
          <a:bodyPr/>
          <a:lstStyle/>
          <a:p>
            <a:fld id="{50F5CF81-E0C7-4349-B55C-58D50050887E}" type="datetimeFigureOut">
              <a:rPr lang="en-US" smtClean="0"/>
              <a:t>6/8/2019</a:t>
            </a:fld>
            <a:endParaRPr lang="en-US" dirty="0"/>
          </a:p>
        </p:txBody>
      </p:sp>
      <p:sp>
        <p:nvSpPr>
          <p:cNvPr id="4" name="Footer Placeholder 3">
            <a:extLst>
              <a:ext uri="{FF2B5EF4-FFF2-40B4-BE49-F238E27FC236}">
                <a16:creationId xmlns:a16="http://schemas.microsoft.com/office/drawing/2014/main" id="{01385DA7-924C-4FF5-8D17-E8AB33A3BF55}"/>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AADAA146-0AE9-4F14-88DC-41F9C27494E1}"/>
              </a:ext>
            </a:extLst>
          </p:cNvPr>
          <p:cNvSpPr>
            <a:spLocks noGrp="1"/>
          </p:cNvSpPr>
          <p:nvPr>
            <p:ph type="sldNum" sz="quarter" idx="12"/>
          </p:nvPr>
        </p:nvSpPr>
        <p:spPr/>
        <p:txBody>
          <a:bodyPr/>
          <a:lstStyle/>
          <a:p>
            <a:fld id="{C1B6F4F5-3159-46AB-9F04-2546B86F0C84}" type="slidenum">
              <a:rPr lang="en-US" smtClean="0"/>
              <a:t>‹#›</a:t>
            </a:fld>
            <a:endParaRPr lang="en-US" dirty="0"/>
          </a:p>
        </p:txBody>
      </p:sp>
    </p:spTree>
    <p:extLst>
      <p:ext uri="{BB962C8B-B14F-4D97-AF65-F5344CB8AC3E}">
        <p14:creationId xmlns:p14="http://schemas.microsoft.com/office/powerpoint/2010/main" val="14285133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C88AE5F-90D5-430A-95A0-EE4B36B65976}"/>
              </a:ext>
            </a:extLst>
          </p:cNvPr>
          <p:cNvSpPr>
            <a:spLocks noGrp="1"/>
          </p:cNvSpPr>
          <p:nvPr>
            <p:ph type="dt" sz="half" idx="10"/>
          </p:nvPr>
        </p:nvSpPr>
        <p:spPr/>
        <p:txBody>
          <a:bodyPr/>
          <a:lstStyle/>
          <a:p>
            <a:fld id="{50F5CF81-E0C7-4349-B55C-58D50050887E}" type="datetimeFigureOut">
              <a:rPr lang="en-US" smtClean="0"/>
              <a:t>6/8/2019</a:t>
            </a:fld>
            <a:endParaRPr lang="en-US" dirty="0"/>
          </a:p>
        </p:txBody>
      </p:sp>
      <p:sp>
        <p:nvSpPr>
          <p:cNvPr id="3" name="Footer Placeholder 2">
            <a:extLst>
              <a:ext uri="{FF2B5EF4-FFF2-40B4-BE49-F238E27FC236}">
                <a16:creationId xmlns:a16="http://schemas.microsoft.com/office/drawing/2014/main" id="{88A9EE94-D92F-4D06-B0D6-DDD175C5CA3A}"/>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17FE4A0E-836A-47D0-A2B6-F9CF09F8491E}"/>
              </a:ext>
            </a:extLst>
          </p:cNvPr>
          <p:cNvSpPr>
            <a:spLocks noGrp="1"/>
          </p:cNvSpPr>
          <p:nvPr>
            <p:ph type="sldNum" sz="quarter" idx="12"/>
          </p:nvPr>
        </p:nvSpPr>
        <p:spPr/>
        <p:txBody>
          <a:bodyPr/>
          <a:lstStyle/>
          <a:p>
            <a:fld id="{C1B6F4F5-3159-46AB-9F04-2546B86F0C84}" type="slidenum">
              <a:rPr lang="en-US" smtClean="0"/>
              <a:t>‹#›</a:t>
            </a:fld>
            <a:endParaRPr lang="en-US" dirty="0"/>
          </a:p>
        </p:txBody>
      </p:sp>
    </p:spTree>
    <p:extLst>
      <p:ext uri="{BB962C8B-B14F-4D97-AF65-F5344CB8AC3E}">
        <p14:creationId xmlns:p14="http://schemas.microsoft.com/office/powerpoint/2010/main" val="2637685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625815-F236-4184-AAF3-92C5E18EFD2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466550FB-1D99-4057-A071-0A47795BA0A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E62221E7-5368-42DE-A06C-869000CB8B1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10798C1-4F95-4E72-93E6-4B3CFE04ABF9}"/>
              </a:ext>
            </a:extLst>
          </p:cNvPr>
          <p:cNvSpPr>
            <a:spLocks noGrp="1"/>
          </p:cNvSpPr>
          <p:nvPr>
            <p:ph type="dt" sz="half" idx="10"/>
          </p:nvPr>
        </p:nvSpPr>
        <p:spPr/>
        <p:txBody>
          <a:bodyPr/>
          <a:lstStyle/>
          <a:p>
            <a:fld id="{50F5CF81-E0C7-4349-B55C-58D50050887E}" type="datetimeFigureOut">
              <a:rPr lang="en-US" smtClean="0"/>
              <a:t>6/8/2019</a:t>
            </a:fld>
            <a:endParaRPr lang="en-US" dirty="0"/>
          </a:p>
        </p:txBody>
      </p:sp>
      <p:sp>
        <p:nvSpPr>
          <p:cNvPr id="6" name="Footer Placeholder 5">
            <a:extLst>
              <a:ext uri="{FF2B5EF4-FFF2-40B4-BE49-F238E27FC236}">
                <a16:creationId xmlns:a16="http://schemas.microsoft.com/office/drawing/2014/main" id="{682F4236-5BD8-47B9-9B64-81E281018E1C}"/>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9F43A1E5-0BEC-4363-A4F2-C2ED07A51DBB}"/>
              </a:ext>
            </a:extLst>
          </p:cNvPr>
          <p:cNvSpPr>
            <a:spLocks noGrp="1"/>
          </p:cNvSpPr>
          <p:nvPr>
            <p:ph type="sldNum" sz="quarter" idx="12"/>
          </p:nvPr>
        </p:nvSpPr>
        <p:spPr/>
        <p:txBody>
          <a:bodyPr/>
          <a:lstStyle/>
          <a:p>
            <a:fld id="{C1B6F4F5-3159-46AB-9F04-2546B86F0C84}" type="slidenum">
              <a:rPr lang="en-US" smtClean="0"/>
              <a:t>‹#›</a:t>
            </a:fld>
            <a:endParaRPr lang="en-US" dirty="0"/>
          </a:p>
        </p:txBody>
      </p:sp>
    </p:spTree>
    <p:extLst>
      <p:ext uri="{BB962C8B-B14F-4D97-AF65-F5344CB8AC3E}">
        <p14:creationId xmlns:p14="http://schemas.microsoft.com/office/powerpoint/2010/main" val="12511286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89149-505A-4C46-BEE0-C08C28AC834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C75F81CD-1C8B-4277-8FF1-5230B77A790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7BFD1BEA-A128-41E8-9C43-4D71F224C4C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4B29C70-3079-49DB-8506-F8943BB3C7AD}"/>
              </a:ext>
            </a:extLst>
          </p:cNvPr>
          <p:cNvSpPr>
            <a:spLocks noGrp="1"/>
          </p:cNvSpPr>
          <p:nvPr>
            <p:ph type="dt" sz="half" idx="10"/>
          </p:nvPr>
        </p:nvSpPr>
        <p:spPr/>
        <p:txBody>
          <a:bodyPr/>
          <a:lstStyle/>
          <a:p>
            <a:fld id="{50F5CF81-E0C7-4349-B55C-58D50050887E}" type="datetimeFigureOut">
              <a:rPr lang="en-US" smtClean="0"/>
              <a:t>6/8/2019</a:t>
            </a:fld>
            <a:endParaRPr lang="en-US" dirty="0"/>
          </a:p>
        </p:txBody>
      </p:sp>
      <p:sp>
        <p:nvSpPr>
          <p:cNvPr id="6" name="Footer Placeholder 5">
            <a:extLst>
              <a:ext uri="{FF2B5EF4-FFF2-40B4-BE49-F238E27FC236}">
                <a16:creationId xmlns:a16="http://schemas.microsoft.com/office/drawing/2014/main" id="{05C5AFCC-FF3D-4879-80DC-81555B03010F}"/>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5B4BCBDA-A179-46EF-BF3F-BB871658F903}"/>
              </a:ext>
            </a:extLst>
          </p:cNvPr>
          <p:cNvSpPr>
            <a:spLocks noGrp="1"/>
          </p:cNvSpPr>
          <p:nvPr>
            <p:ph type="sldNum" sz="quarter" idx="12"/>
          </p:nvPr>
        </p:nvSpPr>
        <p:spPr/>
        <p:txBody>
          <a:bodyPr/>
          <a:lstStyle/>
          <a:p>
            <a:fld id="{C1B6F4F5-3159-46AB-9F04-2546B86F0C84}" type="slidenum">
              <a:rPr lang="en-US" smtClean="0"/>
              <a:t>‹#›</a:t>
            </a:fld>
            <a:endParaRPr lang="en-US" dirty="0"/>
          </a:p>
        </p:txBody>
      </p:sp>
    </p:spTree>
    <p:extLst>
      <p:ext uri="{BB962C8B-B14F-4D97-AF65-F5344CB8AC3E}">
        <p14:creationId xmlns:p14="http://schemas.microsoft.com/office/powerpoint/2010/main" val="765631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3AB8FE0-467C-4343-AFBD-364862ECD0B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2A350875-66BA-41D7-ACCE-7FB98F36025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5B34820-B462-4EB3-8DED-2466BC26F80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0F5CF81-E0C7-4349-B55C-58D50050887E}" type="datetimeFigureOut">
              <a:rPr lang="en-US" smtClean="0"/>
              <a:t>6/8/2019</a:t>
            </a:fld>
            <a:endParaRPr lang="en-US" dirty="0"/>
          </a:p>
        </p:txBody>
      </p:sp>
      <p:sp>
        <p:nvSpPr>
          <p:cNvPr id="5" name="Footer Placeholder 4">
            <a:extLst>
              <a:ext uri="{FF2B5EF4-FFF2-40B4-BE49-F238E27FC236}">
                <a16:creationId xmlns:a16="http://schemas.microsoft.com/office/drawing/2014/main" id="{18DE8D39-6EE5-43A6-941B-E03B78CA162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E7087B89-FDA6-48F3-92E7-8D173C0DBC7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1B6F4F5-3159-46AB-9F04-2546B86F0C84}" type="slidenum">
              <a:rPr lang="en-US" smtClean="0"/>
              <a:t>‹#›</a:t>
            </a:fld>
            <a:endParaRPr lang="en-US" dirty="0"/>
          </a:p>
        </p:txBody>
      </p:sp>
    </p:spTree>
    <p:extLst>
      <p:ext uri="{BB962C8B-B14F-4D97-AF65-F5344CB8AC3E}">
        <p14:creationId xmlns:p14="http://schemas.microsoft.com/office/powerpoint/2010/main" val="360217373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B5F426-37C5-492C-BB1E-EF7C9B593C10}"/>
              </a:ext>
            </a:extLst>
          </p:cNvPr>
          <p:cNvSpPr>
            <a:spLocks noGrp="1"/>
          </p:cNvSpPr>
          <p:nvPr>
            <p:ph type="ctrTitle"/>
          </p:nvPr>
        </p:nvSpPr>
        <p:spPr/>
        <p:txBody>
          <a:bodyPr/>
          <a:lstStyle/>
          <a:p>
            <a:r>
              <a:rPr lang="en-US" dirty="0"/>
              <a:t>It Aint Over</a:t>
            </a:r>
            <a:br>
              <a:rPr lang="en-US" dirty="0"/>
            </a:br>
            <a:r>
              <a:rPr lang="en-US" dirty="0"/>
              <a:t>Acts 9</a:t>
            </a:r>
          </a:p>
        </p:txBody>
      </p:sp>
      <p:sp>
        <p:nvSpPr>
          <p:cNvPr id="3" name="Subtitle 2">
            <a:extLst>
              <a:ext uri="{FF2B5EF4-FFF2-40B4-BE49-F238E27FC236}">
                <a16:creationId xmlns:a16="http://schemas.microsoft.com/office/drawing/2014/main" id="{57D269F0-9A38-4FD0-8B7F-4753C7E57EFA}"/>
              </a:ext>
            </a:extLst>
          </p:cNvPr>
          <p:cNvSpPr>
            <a:spLocks noGrp="1"/>
          </p:cNvSpPr>
          <p:nvPr>
            <p:ph type="subTitle" idx="1"/>
          </p:nvPr>
        </p:nvSpPr>
        <p:spPr>
          <a:xfrm>
            <a:off x="1524000" y="4373216"/>
            <a:ext cx="9144000" cy="884583"/>
          </a:xfrm>
        </p:spPr>
        <p:txBody>
          <a:bodyPr>
            <a:normAutofit/>
          </a:bodyPr>
          <a:lstStyle/>
          <a:p>
            <a:r>
              <a:rPr lang="en-US" sz="4000" dirty="0"/>
              <a:t>Transformed</a:t>
            </a:r>
          </a:p>
        </p:txBody>
      </p:sp>
    </p:spTree>
    <p:extLst>
      <p:ext uri="{BB962C8B-B14F-4D97-AF65-F5344CB8AC3E}">
        <p14:creationId xmlns:p14="http://schemas.microsoft.com/office/powerpoint/2010/main" val="11836796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18D229C-3555-4AE0-80AD-3F5339E69DBE}"/>
              </a:ext>
            </a:extLst>
          </p:cNvPr>
          <p:cNvSpPr>
            <a:spLocks noGrp="1"/>
          </p:cNvSpPr>
          <p:nvPr>
            <p:ph type="title"/>
          </p:nvPr>
        </p:nvSpPr>
        <p:spPr>
          <a:xfrm>
            <a:off x="4253948" y="365126"/>
            <a:ext cx="2676939" cy="933588"/>
          </a:xfrm>
        </p:spPr>
        <p:txBody>
          <a:bodyPr/>
          <a:lstStyle/>
          <a:p>
            <a:r>
              <a:rPr lang="en-US" dirty="0"/>
              <a:t>A New Life</a:t>
            </a:r>
          </a:p>
        </p:txBody>
      </p:sp>
      <p:sp>
        <p:nvSpPr>
          <p:cNvPr id="5" name="Content Placeholder 4">
            <a:extLst>
              <a:ext uri="{FF2B5EF4-FFF2-40B4-BE49-F238E27FC236}">
                <a16:creationId xmlns:a16="http://schemas.microsoft.com/office/drawing/2014/main" id="{4F18D7EA-9E84-4CBA-87B0-5A11C1D631F9}"/>
              </a:ext>
            </a:extLst>
          </p:cNvPr>
          <p:cNvSpPr>
            <a:spLocks noGrp="1"/>
          </p:cNvSpPr>
          <p:nvPr>
            <p:ph sz="half" idx="1"/>
          </p:nvPr>
        </p:nvSpPr>
        <p:spPr>
          <a:xfrm>
            <a:off x="0" y="1298714"/>
            <a:ext cx="4253948" cy="5353877"/>
          </a:xfrm>
        </p:spPr>
        <p:txBody>
          <a:bodyPr>
            <a:normAutofit/>
          </a:bodyPr>
          <a:lstStyle/>
          <a:p>
            <a:r>
              <a:rPr lang="en-US" sz="4400" b="1" baseline="30000" dirty="0"/>
              <a:t>6 </a:t>
            </a:r>
            <a:r>
              <a:rPr lang="en-US" sz="4400" dirty="0"/>
              <a:t>And he trembling and astonished said, </a:t>
            </a:r>
            <a:r>
              <a:rPr lang="en-US" sz="4400" b="1" u="sng" dirty="0"/>
              <a:t>Lord, what wilt thou have me to do?</a:t>
            </a:r>
          </a:p>
        </p:txBody>
      </p:sp>
      <p:sp>
        <p:nvSpPr>
          <p:cNvPr id="6" name="Content Placeholder 5">
            <a:extLst>
              <a:ext uri="{FF2B5EF4-FFF2-40B4-BE49-F238E27FC236}">
                <a16:creationId xmlns:a16="http://schemas.microsoft.com/office/drawing/2014/main" id="{6463FABC-D4A6-42FF-BFB9-B7A9C7C68671}"/>
              </a:ext>
            </a:extLst>
          </p:cNvPr>
          <p:cNvSpPr>
            <a:spLocks noGrp="1"/>
          </p:cNvSpPr>
          <p:nvPr>
            <p:ph sz="half" idx="2"/>
          </p:nvPr>
        </p:nvSpPr>
        <p:spPr>
          <a:xfrm>
            <a:off x="4810539" y="1298714"/>
            <a:ext cx="7089913" cy="5353877"/>
          </a:xfrm>
        </p:spPr>
        <p:txBody>
          <a:bodyPr/>
          <a:lstStyle/>
          <a:p>
            <a:r>
              <a:rPr lang="en-US" sz="4000" dirty="0"/>
              <a:t>Phil 3</a:t>
            </a:r>
            <a:r>
              <a:rPr lang="en-US" sz="4000" b="1" baseline="30000" dirty="0"/>
              <a:t>13 </a:t>
            </a:r>
            <a:r>
              <a:rPr lang="en-US" sz="4000" dirty="0"/>
              <a:t>Brethren, I count not myself to have apprehended: but this one thing I do, forgetting those things which are behind, and reaching forth unto those things which are before, </a:t>
            </a:r>
            <a:r>
              <a:rPr lang="en-US" sz="4000" b="1" baseline="30000" dirty="0"/>
              <a:t>14 </a:t>
            </a:r>
            <a:r>
              <a:rPr lang="en-US" sz="4000" dirty="0"/>
              <a:t>I </a:t>
            </a:r>
            <a:r>
              <a:rPr lang="en-US" sz="4000" b="1" dirty="0"/>
              <a:t>press toward the mark</a:t>
            </a:r>
            <a:r>
              <a:rPr lang="en-US" sz="4000" dirty="0"/>
              <a:t> for the prize of the high calling of God in Christ Jesus</a:t>
            </a:r>
          </a:p>
          <a:p>
            <a:endParaRPr lang="en-US" dirty="0"/>
          </a:p>
        </p:txBody>
      </p:sp>
    </p:spTree>
    <p:extLst>
      <p:ext uri="{BB962C8B-B14F-4D97-AF65-F5344CB8AC3E}">
        <p14:creationId xmlns:p14="http://schemas.microsoft.com/office/powerpoint/2010/main" val="1327408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500"/>
                                        <p:tgtEl>
                                          <p:spTgt spid="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68EA4B6D-DD1F-4550-B8DD-5D5163B2B4D9}"/>
              </a:ext>
            </a:extLst>
          </p:cNvPr>
          <p:cNvSpPr>
            <a:spLocks noGrp="1"/>
          </p:cNvSpPr>
          <p:nvPr>
            <p:ph type="title"/>
          </p:nvPr>
        </p:nvSpPr>
        <p:spPr/>
        <p:txBody>
          <a:bodyPr/>
          <a:lstStyle/>
          <a:p>
            <a:r>
              <a:rPr lang="en-US" dirty="0"/>
              <a:t>Point #4</a:t>
            </a:r>
          </a:p>
        </p:txBody>
      </p:sp>
      <p:sp>
        <p:nvSpPr>
          <p:cNvPr id="6" name="Content Placeholder 5">
            <a:extLst>
              <a:ext uri="{FF2B5EF4-FFF2-40B4-BE49-F238E27FC236}">
                <a16:creationId xmlns:a16="http://schemas.microsoft.com/office/drawing/2014/main" id="{5A70D48C-95BB-4424-8AFB-316A2DA5B565}"/>
              </a:ext>
            </a:extLst>
          </p:cNvPr>
          <p:cNvSpPr>
            <a:spLocks noGrp="1"/>
          </p:cNvSpPr>
          <p:nvPr>
            <p:ph idx="1"/>
          </p:nvPr>
        </p:nvSpPr>
        <p:spPr/>
        <p:txBody>
          <a:bodyPr>
            <a:normAutofit/>
          </a:bodyPr>
          <a:lstStyle/>
          <a:p>
            <a:r>
              <a:rPr lang="en-US" sz="4400" dirty="0"/>
              <a:t>A Transformed life is one that has found a NEW LIFE!</a:t>
            </a:r>
          </a:p>
        </p:txBody>
      </p:sp>
    </p:spTree>
    <p:extLst>
      <p:ext uri="{BB962C8B-B14F-4D97-AF65-F5344CB8AC3E}">
        <p14:creationId xmlns:p14="http://schemas.microsoft.com/office/powerpoint/2010/main" val="148686051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C07C89-4597-45A6-A365-185DFBE04626}"/>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id="{EDF70934-803C-49EF-A9E6-3BE6A05C2CCC}"/>
              </a:ext>
            </a:extLst>
          </p:cNvPr>
          <p:cNvSpPr>
            <a:spLocks noGrp="1"/>
          </p:cNvSpPr>
          <p:nvPr>
            <p:ph idx="1"/>
          </p:nvPr>
        </p:nvSpPr>
        <p:spPr>
          <a:xfrm>
            <a:off x="838200" y="1073426"/>
            <a:ext cx="10515600" cy="5103537"/>
          </a:xfrm>
        </p:spPr>
        <p:txBody>
          <a:bodyPr>
            <a:normAutofit/>
          </a:bodyPr>
          <a:lstStyle/>
          <a:p>
            <a:r>
              <a:rPr lang="en-US" sz="4000" dirty="0"/>
              <a:t>2 Corinthians 5</a:t>
            </a:r>
            <a:r>
              <a:rPr lang="en-US" sz="4000" b="1" baseline="30000" dirty="0"/>
              <a:t>17 </a:t>
            </a:r>
            <a:r>
              <a:rPr lang="en-US" sz="4000" dirty="0"/>
              <a:t>Therefore if any man be in Christ, he is a new creature: old things are passed away; behold, all things are become new.</a:t>
            </a:r>
          </a:p>
          <a:p>
            <a:pPr marL="0" indent="0">
              <a:buNone/>
            </a:pPr>
            <a:endParaRPr lang="en-US" sz="4000" dirty="0"/>
          </a:p>
          <a:p>
            <a:r>
              <a:rPr lang="en-US" sz="4000" dirty="0"/>
              <a:t>“What we surrender he takes, what he takes he cleanses, what he cleanses he fills, and what he fills he uses!”</a:t>
            </a:r>
          </a:p>
        </p:txBody>
      </p:sp>
    </p:spTree>
    <p:extLst>
      <p:ext uri="{BB962C8B-B14F-4D97-AF65-F5344CB8AC3E}">
        <p14:creationId xmlns:p14="http://schemas.microsoft.com/office/powerpoint/2010/main" val="23281250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F76726-D485-40D8-99D4-1B12B96FEA6D}"/>
              </a:ext>
            </a:extLst>
          </p:cNvPr>
          <p:cNvSpPr>
            <a:spLocks noGrp="1"/>
          </p:cNvSpPr>
          <p:nvPr>
            <p:ph type="title"/>
          </p:nvPr>
        </p:nvSpPr>
        <p:spPr/>
        <p:txBody>
          <a:bodyPr/>
          <a:lstStyle/>
          <a:p>
            <a:r>
              <a:rPr lang="en-US" dirty="0"/>
              <a:t>Background – Meet Saul</a:t>
            </a:r>
          </a:p>
        </p:txBody>
      </p:sp>
      <p:sp>
        <p:nvSpPr>
          <p:cNvPr id="3" name="Content Placeholder 2">
            <a:extLst>
              <a:ext uri="{FF2B5EF4-FFF2-40B4-BE49-F238E27FC236}">
                <a16:creationId xmlns:a16="http://schemas.microsoft.com/office/drawing/2014/main" id="{EF7F2ECD-B4AF-4782-BDE0-DB5D57ED5A19}"/>
              </a:ext>
            </a:extLst>
          </p:cNvPr>
          <p:cNvSpPr>
            <a:spLocks noGrp="1"/>
          </p:cNvSpPr>
          <p:nvPr>
            <p:ph idx="1"/>
          </p:nvPr>
        </p:nvSpPr>
        <p:spPr/>
        <p:txBody>
          <a:bodyPr/>
          <a:lstStyle/>
          <a:p>
            <a:r>
              <a:rPr lang="en-US" sz="4000" dirty="0"/>
              <a:t>Acts </a:t>
            </a:r>
            <a:r>
              <a:rPr lang="en-US" sz="4000" b="1" dirty="0"/>
              <a:t>9:1 </a:t>
            </a:r>
            <a:r>
              <a:rPr lang="en-US" sz="4000" dirty="0"/>
              <a:t>And </a:t>
            </a:r>
            <a:r>
              <a:rPr lang="en-US" sz="4000" u="sng" dirty="0"/>
              <a:t>Saul</a:t>
            </a:r>
            <a:r>
              <a:rPr lang="en-US" sz="4000" dirty="0"/>
              <a:t>, yet </a:t>
            </a:r>
            <a:r>
              <a:rPr lang="en-US" sz="4000" u="sng" dirty="0"/>
              <a:t>breathing out threatenings </a:t>
            </a:r>
            <a:r>
              <a:rPr lang="en-US" sz="4000" dirty="0"/>
              <a:t>and slaughter against the disciples of the Lord, went unto the high priest,</a:t>
            </a:r>
          </a:p>
          <a:p>
            <a:r>
              <a:rPr lang="en-US" sz="4000" b="1" baseline="30000" dirty="0"/>
              <a:t>2 </a:t>
            </a:r>
            <a:r>
              <a:rPr lang="en-US" sz="4000" dirty="0"/>
              <a:t>And desired of him letters to Damascus to the synagogues, that if he found any of this way, whether they were men or women, he might bring them bound unto Jerusalem.</a:t>
            </a:r>
          </a:p>
          <a:p>
            <a:endParaRPr lang="en-US" dirty="0"/>
          </a:p>
        </p:txBody>
      </p:sp>
    </p:spTree>
    <p:extLst>
      <p:ext uri="{BB962C8B-B14F-4D97-AF65-F5344CB8AC3E}">
        <p14:creationId xmlns:p14="http://schemas.microsoft.com/office/powerpoint/2010/main" val="37495551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C0F97F08-79B1-4377-8250-6FB68505E4C4}"/>
              </a:ext>
            </a:extLst>
          </p:cNvPr>
          <p:cNvSpPr>
            <a:spLocks noGrp="1"/>
          </p:cNvSpPr>
          <p:nvPr>
            <p:ph type="title"/>
          </p:nvPr>
        </p:nvSpPr>
        <p:spPr>
          <a:xfrm>
            <a:off x="1113182" y="365126"/>
            <a:ext cx="10240617" cy="469762"/>
          </a:xfrm>
        </p:spPr>
        <p:txBody>
          <a:bodyPr>
            <a:normAutofit fontScale="90000"/>
          </a:bodyPr>
          <a:lstStyle/>
          <a:p>
            <a:pPr algn="ctr"/>
            <a:r>
              <a:rPr lang="en-US" dirty="0"/>
              <a:t>New Light</a:t>
            </a:r>
          </a:p>
        </p:txBody>
      </p:sp>
      <p:sp>
        <p:nvSpPr>
          <p:cNvPr id="5" name="Content Placeholder 4">
            <a:extLst>
              <a:ext uri="{FF2B5EF4-FFF2-40B4-BE49-F238E27FC236}">
                <a16:creationId xmlns:a16="http://schemas.microsoft.com/office/drawing/2014/main" id="{92D55638-E58E-4867-AAB1-61467F53FFA5}"/>
              </a:ext>
            </a:extLst>
          </p:cNvPr>
          <p:cNvSpPr>
            <a:spLocks noGrp="1"/>
          </p:cNvSpPr>
          <p:nvPr>
            <p:ph sz="half" idx="1"/>
          </p:nvPr>
        </p:nvSpPr>
        <p:spPr>
          <a:xfrm>
            <a:off x="132523" y="1364974"/>
            <a:ext cx="5963478" cy="5274365"/>
          </a:xfrm>
        </p:spPr>
        <p:txBody>
          <a:bodyPr>
            <a:normAutofit/>
          </a:bodyPr>
          <a:lstStyle/>
          <a:p>
            <a:r>
              <a:rPr lang="en-US" sz="4000" b="1" baseline="30000" dirty="0"/>
              <a:t>3 </a:t>
            </a:r>
            <a:r>
              <a:rPr lang="en-US" sz="4000" dirty="0"/>
              <a:t>And as he journeyed, he came near Damascus: and suddenly there shined round about him a </a:t>
            </a:r>
            <a:r>
              <a:rPr lang="en-US" sz="4000" b="1" u="sng" dirty="0"/>
              <a:t>light from heaven</a:t>
            </a:r>
            <a:r>
              <a:rPr lang="en-US" sz="4000" dirty="0"/>
              <a:t>:</a:t>
            </a:r>
          </a:p>
          <a:p>
            <a:r>
              <a:rPr lang="en-US" sz="4000" b="1" baseline="30000" dirty="0"/>
              <a:t>4 </a:t>
            </a:r>
            <a:r>
              <a:rPr lang="en-US" sz="4000" dirty="0"/>
              <a:t>And he fell to the earth, and heard a voice saying unto him, </a:t>
            </a:r>
            <a:r>
              <a:rPr lang="en-US" sz="4000" b="1" u="sng" dirty="0"/>
              <a:t>Saul, Saul</a:t>
            </a:r>
            <a:r>
              <a:rPr lang="en-US" sz="4000" dirty="0"/>
              <a:t>, why persecutest </a:t>
            </a:r>
            <a:r>
              <a:rPr lang="en-US" sz="4000" b="1" u="sng" dirty="0"/>
              <a:t>thou me</a:t>
            </a:r>
            <a:r>
              <a:rPr lang="en-US" sz="4000" dirty="0"/>
              <a:t>?</a:t>
            </a:r>
          </a:p>
          <a:p>
            <a:endParaRPr lang="en-US" dirty="0"/>
          </a:p>
        </p:txBody>
      </p:sp>
      <p:sp>
        <p:nvSpPr>
          <p:cNvPr id="6" name="Content Placeholder 5">
            <a:extLst>
              <a:ext uri="{FF2B5EF4-FFF2-40B4-BE49-F238E27FC236}">
                <a16:creationId xmlns:a16="http://schemas.microsoft.com/office/drawing/2014/main" id="{43E81A8B-2895-4AAA-80D9-FE52D71ED8AE}"/>
              </a:ext>
            </a:extLst>
          </p:cNvPr>
          <p:cNvSpPr>
            <a:spLocks noGrp="1"/>
          </p:cNvSpPr>
          <p:nvPr>
            <p:ph sz="half" idx="2"/>
          </p:nvPr>
        </p:nvSpPr>
        <p:spPr>
          <a:xfrm>
            <a:off x="6321287" y="1258958"/>
            <a:ext cx="5738191" cy="5599042"/>
          </a:xfrm>
        </p:spPr>
        <p:txBody>
          <a:bodyPr>
            <a:normAutofit/>
          </a:bodyPr>
          <a:lstStyle/>
          <a:p>
            <a:r>
              <a:rPr lang="en-US" sz="4000" dirty="0"/>
              <a:t>The New light singled him out!</a:t>
            </a:r>
          </a:p>
          <a:p>
            <a:r>
              <a:rPr lang="en-US" sz="4000" dirty="0"/>
              <a:t>The New light showed him a different Jesus!</a:t>
            </a:r>
          </a:p>
          <a:p>
            <a:r>
              <a:rPr lang="en-US" sz="4000" dirty="0"/>
              <a:t>I Corinthians 15</a:t>
            </a:r>
            <a:r>
              <a:rPr lang="en-US" sz="4000" b="1" baseline="30000" dirty="0"/>
              <a:t>8 </a:t>
            </a:r>
            <a:r>
              <a:rPr lang="en-US" sz="4000" dirty="0"/>
              <a:t>And last of all he was seen of me also, as of one born out of due time.</a:t>
            </a:r>
          </a:p>
          <a:p>
            <a:endParaRPr lang="en-US" sz="4000" dirty="0"/>
          </a:p>
        </p:txBody>
      </p:sp>
    </p:spTree>
    <p:extLst>
      <p:ext uri="{BB962C8B-B14F-4D97-AF65-F5344CB8AC3E}">
        <p14:creationId xmlns:p14="http://schemas.microsoft.com/office/powerpoint/2010/main" val="19598557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fade">
                                      <p:cBhvr>
                                        <p:cTn id="12" dur="500"/>
                                        <p:tgtEl>
                                          <p:spTgt spid="6">
                                            <p:txEl>
                                              <p:pRg st="1" end="1"/>
                                            </p:txEl>
                                          </p:spTgt>
                                        </p:tgtEl>
                                      </p:cBhvr>
                                    </p:animEffect>
                                  </p:childTnLst>
                                </p:cTn>
                              </p:par>
                              <p:par>
                                <p:cTn id="13" presetID="10" presetClass="entr" presetSubtype="0" fill="hold" nodeType="withEffect">
                                  <p:stCondLst>
                                    <p:cond delay="0"/>
                                  </p:stCondLst>
                                  <p:childTnLst>
                                    <p:set>
                                      <p:cBhvr>
                                        <p:cTn id="14" dur="1" fill="hold">
                                          <p:stCondLst>
                                            <p:cond delay="0"/>
                                          </p:stCondLst>
                                        </p:cTn>
                                        <p:tgtEl>
                                          <p:spTgt spid="6">
                                            <p:txEl>
                                              <p:pRg st="2" end="2"/>
                                            </p:txEl>
                                          </p:spTgt>
                                        </p:tgtEl>
                                        <p:attrNameLst>
                                          <p:attrName>style.visibility</p:attrName>
                                        </p:attrNameLst>
                                      </p:cBhvr>
                                      <p:to>
                                        <p:strVal val="visible"/>
                                      </p:to>
                                    </p:set>
                                    <p:animEffect transition="in" filter="fade">
                                      <p:cBhvr>
                                        <p:cTn id="15" dur="500"/>
                                        <p:tgtEl>
                                          <p:spTgt spid="6">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80CD0C-AE96-4E11-BE8C-7805477D06B2}"/>
              </a:ext>
            </a:extLst>
          </p:cNvPr>
          <p:cNvSpPr>
            <a:spLocks noGrp="1"/>
          </p:cNvSpPr>
          <p:nvPr>
            <p:ph type="title"/>
          </p:nvPr>
        </p:nvSpPr>
        <p:spPr>
          <a:xfrm>
            <a:off x="838200" y="365125"/>
            <a:ext cx="10515600" cy="681797"/>
          </a:xfrm>
        </p:spPr>
        <p:txBody>
          <a:bodyPr>
            <a:normAutofit fontScale="90000"/>
          </a:bodyPr>
          <a:lstStyle/>
          <a:p>
            <a:pPr algn="ctr"/>
            <a:r>
              <a:rPr lang="en-US" dirty="0"/>
              <a:t>New Light</a:t>
            </a:r>
          </a:p>
        </p:txBody>
      </p:sp>
      <p:sp>
        <p:nvSpPr>
          <p:cNvPr id="3" name="Content Placeholder 2">
            <a:extLst>
              <a:ext uri="{FF2B5EF4-FFF2-40B4-BE49-F238E27FC236}">
                <a16:creationId xmlns:a16="http://schemas.microsoft.com/office/drawing/2014/main" id="{718E68E8-CB14-427C-8DBD-F449B89456FF}"/>
              </a:ext>
            </a:extLst>
          </p:cNvPr>
          <p:cNvSpPr>
            <a:spLocks noGrp="1"/>
          </p:cNvSpPr>
          <p:nvPr>
            <p:ph sz="half" idx="1"/>
          </p:nvPr>
        </p:nvSpPr>
        <p:spPr>
          <a:xfrm>
            <a:off x="172278" y="1510748"/>
            <a:ext cx="11847442" cy="5234609"/>
          </a:xfrm>
        </p:spPr>
        <p:txBody>
          <a:bodyPr>
            <a:normAutofit/>
          </a:bodyPr>
          <a:lstStyle/>
          <a:p>
            <a:r>
              <a:rPr lang="en-US" sz="4000" b="1" baseline="30000" dirty="0"/>
              <a:t>4 </a:t>
            </a:r>
            <a:r>
              <a:rPr lang="en-US" sz="4000" dirty="0"/>
              <a:t>And he fell to the earth, and heard a voice saying unto him, Saul, Saul, </a:t>
            </a:r>
            <a:r>
              <a:rPr lang="en-US" sz="4000" b="1" dirty="0"/>
              <a:t>why persecutest thou me?</a:t>
            </a:r>
          </a:p>
          <a:p>
            <a:r>
              <a:rPr lang="en-US" sz="4000" b="1" baseline="30000" dirty="0"/>
              <a:t>5 </a:t>
            </a:r>
            <a:r>
              <a:rPr lang="en-US" sz="4000" dirty="0"/>
              <a:t>And he said, Who art thou, Lord? And the Lord said, I am Jesus whom thou persecutest: it is </a:t>
            </a:r>
            <a:r>
              <a:rPr lang="en-US" sz="4000" b="1" dirty="0"/>
              <a:t>hard for thee to kick against the pricks</a:t>
            </a:r>
            <a:r>
              <a:rPr lang="en-US" sz="4000" dirty="0"/>
              <a:t>.</a:t>
            </a:r>
          </a:p>
          <a:p>
            <a:endParaRPr lang="en-US" dirty="0"/>
          </a:p>
        </p:txBody>
      </p:sp>
      <p:sp>
        <p:nvSpPr>
          <p:cNvPr id="4" name="Content Placeholder 3">
            <a:extLst>
              <a:ext uri="{FF2B5EF4-FFF2-40B4-BE49-F238E27FC236}">
                <a16:creationId xmlns:a16="http://schemas.microsoft.com/office/drawing/2014/main" id="{B1025877-A639-41C1-87A0-93F74918D5B6}"/>
              </a:ext>
            </a:extLst>
          </p:cNvPr>
          <p:cNvSpPr>
            <a:spLocks noGrp="1"/>
          </p:cNvSpPr>
          <p:nvPr>
            <p:ph sz="half" idx="2"/>
          </p:nvPr>
        </p:nvSpPr>
        <p:spPr>
          <a:xfrm>
            <a:off x="2080591" y="5022573"/>
            <a:ext cx="8150087" cy="927653"/>
          </a:xfrm>
        </p:spPr>
        <p:txBody>
          <a:bodyPr>
            <a:normAutofit/>
          </a:bodyPr>
          <a:lstStyle/>
          <a:p>
            <a:pPr marL="0" indent="0">
              <a:buNone/>
            </a:pPr>
            <a:r>
              <a:rPr lang="en-US" sz="4000" b="1" dirty="0"/>
              <a:t>He was going in the wrong direction!</a:t>
            </a:r>
          </a:p>
        </p:txBody>
      </p:sp>
    </p:spTree>
    <p:extLst>
      <p:ext uri="{BB962C8B-B14F-4D97-AF65-F5344CB8AC3E}">
        <p14:creationId xmlns:p14="http://schemas.microsoft.com/office/powerpoint/2010/main" val="21535332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570030F9-56E0-4F94-96E0-A1DFDDA05624}"/>
              </a:ext>
            </a:extLst>
          </p:cNvPr>
          <p:cNvSpPr>
            <a:spLocks noGrp="1"/>
          </p:cNvSpPr>
          <p:nvPr>
            <p:ph type="title"/>
          </p:nvPr>
        </p:nvSpPr>
        <p:spPr/>
        <p:txBody>
          <a:bodyPr/>
          <a:lstStyle/>
          <a:p>
            <a:r>
              <a:rPr lang="en-US" dirty="0"/>
              <a:t>Point 1</a:t>
            </a:r>
          </a:p>
        </p:txBody>
      </p:sp>
      <p:sp>
        <p:nvSpPr>
          <p:cNvPr id="6" name="Content Placeholder 5">
            <a:extLst>
              <a:ext uri="{FF2B5EF4-FFF2-40B4-BE49-F238E27FC236}">
                <a16:creationId xmlns:a16="http://schemas.microsoft.com/office/drawing/2014/main" id="{42649F0A-5A7C-463D-B25A-28432EA6FEB2}"/>
              </a:ext>
            </a:extLst>
          </p:cNvPr>
          <p:cNvSpPr>
            <a:spLocks noGrp="1"/>
          </p:cNvSpPr>
          <p:nvPr>
            <p:ph idx="1"/>
          </p:nvPr>
        </p:nvSpPr>
        <p:spPr/>
        <p:txBody>
          <a:bodyPr>
            <a:normAutofit/>
          </a:bodyPr>
          <a:lstStyle/>
          <a:p>
            <a:r>
              <a:rPr lang="en-US" sz="6000" dirty="0"/>
              <a:t>A Transformed life is one that has seen a NEW LIGHT!</a:t>
            </a:r>
          </a:p>
        </p:txBody>
      </p:sp>
    </p:spTree>
    <p:extLst>
      <p:ext uri="{BB962C8B-B14F-4D97-AF65-F5344CB8AC3E}">
        <p14:creationId xmlns:p14="http://schemas.microsoft.com/office/powerpoint/2010/main" val="36847409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34A93A-8B0C-437D-B768-CF5A88AED884}"/>
              </a:ext>
            </a:extLst>
          </p:cNvPr>
          <p:cNvSpPr>
            <a:spLocks noGrp="1"/>
          </p:cNvSpPr>
          <p:nvPr>
            <p:ph type="title"/>
          </p:nvPr>
        </p:nvSpPr>
        <p:spPr>
          <a:xfrm>
            <a:off x="838200" y="139148"/>
            <a:ext cx="10515600" cy="642730"/>
          </a:xfrm>
        </p:spPr>
        <p:txBody>
          <a:bodyPr>
            <a:normAutofit fontScale="90000"/>
          </a:bodyPr>
          <a:lstStyle/>
          <a:p>
            <a:pPr algn="ctr"/>
            <a:r>
              <a:rPr lang="en-US" dirty="0"/>
              <a:t>A New Lord</a:t>
            </a:r>
          </a:p>
        </p:txBody>
      </p:sp>
      <p:sp>
        <p:nvSpPr>
          <p:cNvPr id="4" name="Content Placeholder 3">
            <a:extLst>
              <a:ext uri="{FF2B5EF4-FFF2-40B4-BE49-F238E27FC236}">
                <a16:creationId xmlns:a16="http://schemas.microsoft.com/office/drawing/2014/main" id="{0F995929-3D99-4407-A42C-9C80B271B507}"/>
              </a:ext>
            </a:extLst>
          </p:cNvPr>
          <p:cNvSpPr>
            <a:spLocks noGrp="1"/>
          </p:cNvSpPr>
          <p:nvPr>
            <p:ph sz="half" idx="1"/>
          </p:nvPr>
        </p:nvSpPr>
        <p:spPr>
          <a:xfrm>
            <a:off x="119269" y="1205948"/>
            <a:ext cx="11741427" cy="5512904"/>
          </a:xfrm>
        </p:spPr>
        <p:txBody>
          <a:bodyPr>
            <a:normAutofit/>
          </a:bodyPr>
          <a:lstStyle/>
          <a:p>
            <a:r>
              <a:rPr lang="en-US" sz="4400" b="1" baseline="30000" dirty="0"/>
              <a:t>5 </a:t>
            </a:r>
            <a:r>
              <a:rPr lang="en-US" sz="4400" dirty="0"/>
              <a:t>And he said, Who art thou, </a:t>
            </a:r>
            <a:r>
              <a:rPr lang="en-US" sz="4400" b="1" u="sng" dirty="0"/>
              <a:t>Lord?</a:t>
            </a:r>
            <a:r>
              <a:rPr lang="en-US" sz="4400" dirty="0"/>
              <a:t> And the Lord said, I am Jesus whom thou persecutest: it is hard for thee to kick against the pricks.</a:t>
            </a:r>
          </a:p>
        </p:txBody>
      </p:sp>
      <p:sp>
        <p:nvSpPr>
          <p:cNvPr id="5" name="Content Placeholder 4">
            <a:extLst>
              <a:ext uri="{FF2B5EF4-FFF2-40B4-BE49-F238E27FC236}">
                <a16:creationId xmlns:a16="http://schemas.microsoft.com/office/drawing/2014/main" id="{E4B65EFB-795C-43AA-BCCC-8CD9A7E0BABB}"/>
              </a:ext>
            </a:extLst>
          </p:cNvPr>
          <p:cNvSpPr>
            <a:spLocks noGrp="1"/>
          </p:cNvSpPr>
          <p:nvPr>
            <p:ph sz="half" idx="2"/>
          </p:nvPr>
        </p:nvSpPr>
        <p:spPr>
          <a:xfrm>
            <a:off x="119269" y="3034748"/>
            <a:ext cx="11953462" cy="3578087"/>
          </a:xfrm>
        </p:spPr>
        <p:txBody>
          <a:bodyPr>
            <a:normAutofit/>
          </a:bodyPr>
          <a:lstStyle/>
          <a:p>
            <a:r>
              <a:rPr lang="en-US" sz="4000" dirty="0"/>
              <a:t>Kurios – Possessor, owner, has complete control of, master, sovereign.</a:t>
            </a:r>
          </a:p>
          <a:p>
            <a:r>
              <a:rPr lang="en-US" sz="4000" b="1" baseline="30000" dirty="0"/>
              <a:t>Phil 3:8 </a:t>
            </a:r>
            <a:r>
              <a:rPr lang="en-US" sz="4000" dirty="0"/>
              <a:t>Yea doubtless, and I count all things but loss for the excellency of the knowledge of Christ Jesus my Lord: for whom I have suffered the loss of all things, and do count them but dung, that I may win Christ,</a:t>
            </a:r>
          </a:p>
        </p:txBody>
      </p:sp>
    </p:spTree>
    <p:extLst>
      <p:ext uri="{BB962C8B-B14F-4D97-AF65-F5344CB8AC3E}">
        <p14:creationId xmlns:p14="http://schemas.microsoft.com/office/powerpoint/2010/main" val="34949452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5">
                                            <p:txEl>
                                              <p:pRg st="1" end="1"/>
                                            </p:txEl>
                                          </p:spTgt>
                                        </p:tgtEl>
                                        <p:attrNameLst>
                                          <p:attrName>style.visibility</p:attrName>
                                        </p:attrNameLst>
                                      </p:cBhvr>
                                      <p:to>
                                        <p:strVal val="visible"/>
                                      </p:to>
                                    </p:set>
                                    <p:animEffect transition="in" filter="fade">
                                      <p:cBhvr>
                                        <p:cTn id="10" dur="500"/>
                                        <p:tgtEl>
                                          <p:spTgt spid="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4E1A201B-9035-4FFB-81D1-743C6BE95BFA}"/>
              </a:ext>
            </a:extLst>
          </p:cNvPr>
          <p:cNvSpPr>
            <a:spLocks noGrp="1"/>
          </p:cNvSpPr>
          <p:nvPr>
            <p:ph type="title"/>
          </p:nvPr>
        </p:nvSpPr>
        <p:spPr/>
        <p:txBody>
          <a:bodyPr/>
          <a:lstStyle/>
          <a:p>
            <a:r>
              <a:rPr lang="en-US" dirty="0"/>
              <a:t>Point #2</a:t>
            </a:r>
          </a:p>
        </p:txBody>
      </p:sp>
      <p:sp>
        <p:nvSpPr>
          <p:cNvPr id="6" name="Content Placeholder 5">
            <a:extLst>
              <a:ext uri="{FF2B5EF4-FFF2-40B4-BE49-F238E27FC236}">
                <a16:creationId xmlns:a16="http://schemas.microsoft.com/office/drawing/2014/main" id="{FE4044DE-5677-4E35-A0DD-1CD4D3AA57EB}"/>
              </a:ext>
            </a:extLst>
          </p:cNvPr>
          <p:cNvSpPr>
            <a:spLocks noGrp="1"/>
          </p:cNvSpPr>
          <p:nvPr>
            <p:ph idx="1"/>
          </p:nvPr>
        </p:nvSpPr>
        <p:spPr/>
        <p:txBody>
          <a:bodyPr>
            <a:normAutofit/>
          </a:bodyPr>
          <a:lstStyle/>
          <a:p>
            <a:r>
              <a:rPr lang="en-US" sz="6000" dirty="0"/>
              <a:t>A Transformed life is one that has found a NEW LORD!</a:t>
            </a:r>
          </a:p>
          <a:p>
            <a:pPr marL="0" indent="0">
              <a:buNone/>
            </a:pPr>
            <a:endParaRPr lang="en-US" sz="6000" dirty="0"/>
          </a:p>
          <a:p>
            <a:r>
              <a:rPr lang="en-US" sz="4000" dirty="0"/>
              <a:t>“</a:t>
            </a:r>
            <a:r>
              <a:rPr lang="en-US" sz="4400" dirty="0"/>
              <a:t>You cannot have what he gives(salvation), if you do not receive who he is (Lord)!”</a:t>
            </a:r>
          </a:p>
        </p:txBody>
      </p:sp>
    </p:spTree>
    <p:extLst>
      <p:ext uri="{BB962C8B-B14F-4D97-AF65-F5344CB8AC3E}">
        <p14:creationId xmlns:p14="http://schemas.microsoft.com/office/powerpoint/2010/main" val="35575818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C0DBB7-8696-4959-AB0C-C047A072DF7E}"/>
              </a:ext>
            </a:extLst>
          </p:cNvPr>
          <p:cNvSpPr>
            <a:spLocks noGrp="1"/>
          </p:cNvSpPr>
          <p:nvPr>
            <p:ph type="title"/>
          </p:nvPr>
        </p:nvSpPr>
        <p:spPr>
          <a:xfrm>
            <a:off x="838200" y="365126"/>
            <a:ext cx="10515600" cy="589032"/>
          </a:xfrm>
        </p:spPr>
        <p:txBody>
          <a:bodyPr>
            <a:normAutofit fontScale="90000"/>
          </a:bodyPr>
          <a:lstStyle/>
          <a:p>
            <a:pPr algn="ctr"/>
            <a:r>
              <a:rPr lang="en-US" dirty="0"/>
              <a:t>A New Love</a:t>
            </a:r>
          </a:p>
        </p:txBody>
      </p:sp>
      <p:sp>
        <p:nvSpPr>
          <p:cNvPr id="3" name="Content Placeholder 2">
            <a:extLst>
              <a:ext uri="{FF2B5EF4-FFF2-40B4-BE49-F238E27FC236}">
                <a16:creationId xmlns:a16="http://schemas.microsoft.com/office/drawing/2014/main" id="{FFF2D340-B569-4DE8-B02F-314D4BEC003D}"/>
              </a:ext>
            </a:extLst>
          </p:cNvPr>
          <p:cNvSpPr>
            <a:spLocks noGrp="1"/>
          </p:cNvSpPr>
          <p:nvPr>
            <p:ph sz="half" idx="1"/>
          </p:nvPr>
        </p:nvSpPr>
        <p:spPr>
          <a:xfrm>
            <a:off x="0" y="1825625"/>
            <a:ext cx="6019800" cy="4351338"/>
          </a:xfrm>
        </p:spPr>
        <p:txBody>
          <a:bodyPr>
            <a:normAutofit/>
          </a:bodyPr>
          <a:lstStyle/>
          <a:p>
            <a:r>
              <a:rPr lang="en-US" sz="4400" b="1" baseline="30000" dirty="0"/>
              <a:t>5 </a:t>
            </a:r>
            <a:r>
              <a:rPr lang="en-US" sz="4400" dirty="0"/>
              <a:t>And he said, </a:t>
            </a:r>
            <a:r>
              <a:rPr lang="en-US" sz="4400" b="1" u="sng" dirty="0"/>
              <a:t>Who art thou, Lord? </a:t>
            </a:r>
            <a:r>
              <a:rPr lang="en-US" sz="4400" dirty="0"/>
              <a:t>And the Lord said, I am Jesus whom thou persecutest: it is hard for thee to kick against the pricks.</a:t>
            </a:r>
          </a:p>
        </p:txBody>
      </p:sp>
      <p:sp>
        <p:nvSpPr>
          <p:cNvPr id="4" name="Content Placeholder 3">
            <a:extLst>
              <a:ext uri="{FF2B5EF4-FFF2-40B4-BE49-F238E27FC236}">
                <a16:creationId xmlns:a16="http://schemas.microsoft.com/office/drawing/2014/main" id="{AA60CC6D-9B4C-4BC3-9251-B8A53D36D877}"/>
              </a:ext>
            </a:extLst>
          </p:cNvPr>
          <p:cNvSpPr>
            <a:spLocks noGrp="1"/>
          </p:cNvSpPr>
          <p:nvPr>
            <p:ph sz="half" idx="2"/>
          </p:nvPr>
        </p:nvSpPr>
        <p:spPr>
          <a:xfrm>
            <a:off x="6172200" y="1825624"/>
            <a:ext cx="5900530" cy="4667249"/>
          </a:xfrm>
        </p:spPr>
        <p:txBody>
          <a:bodyPr>
            <a:noAutofit/>
          </a:bodyPr>
          <a:lstStyle/>
          <a:p>
            <a:r>
              <a:rPr lang="en-US" sz="4000" dirty="0"/>
              <a:t>Phil 3</a:t>
            </a:r>
            <a:r>
              <a:rPr lang="en-US" sz="4000" b="1" baseline="30000" dirty="0"/>
              <a:t>10 </a:t>
            </a:r>
            <a:r>
              <a:rPr lang="en-US" sz="4000" dirty="0"/>
              <a:t>That </a:t>
            </a:r>
            <a:r>
              <a:rPr lang="en-US" sz="4000" b="1" u="sng" dirty="0"/>
              <a:t>I may know him</a:t>
            </a:r>
            <a:r>
              <a:rPr lang="en-US" sz="4000" dirty="0"/>
              <a:t>, and the power of his resurrection, and the fellowship of his sufferings, being made conformable unto his death;</a:t>
            </a:r>
          </a:p>
        </p:txBody>
      </p:sp>
    </p:spTree>
    <p:extLst>
      <p:ext uri="{BB962C8B-B14F-4D97-AF65-F5344CB8AC3E}">
        <p14:creationId xmlns:p14="http://schemas.microsoft.com/office/powerpoint/2010/main" val="32793863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9F669B12-68C1-45B4-8E74-6863A9D47097}"/>
              </a:ext>
            </a:extLst>
          </p:cNvPr>
          <p:cNvSpPr>
            <a:spLocks noGrp="1"/>
          </p:cNvSpPr>
          <p:nvPr>
            <p:ph type="title"/>
          </p:nvPr>
        </p:nvSpPr>
        <p:spPr/>
        <p:txBody>
          <a:bodyPr/>
          <a:lstStyle/>
          <a:p>
            <a:r>
              <a:rPr lang="en-US" dirty="0"/>
              <a:t>Point #3</a:t>
            </a:r>
          </a:p>
        </p:txBody>
      </p:sp>
      <p:sp>
        <p:nvSpPr>
          <p:cNvPr id="6" name="Content Placeholder 5">
            <a:extLst>
              <a:ext uri="{FF2B5EF4-FFF2-40B4-BE49-F238E27FC236}">
                <a16:creationId xmlns:a16="http://schemas.microsoft.com/office/drawing/2014/main" id="{9857BF71-7D8D-43BE-8F54-75801E54B5DD}"/>
              </a:ext>
            </a:extLst>
          </p:cNvPr>
          <p:cNvSpPr>
            <a:spLocks noGrp="1"/>
          </p:cNvSpPr>
          <p:nvPr>
            <p:ph idx="1"/>
          </p:nvPr>
        </p:nvSpPr>
        <p:spPr/>
        <p:txBody>
          <a:bodyPr>
            <a:normAutofit/>
          </a:bodyPr>
          <a:lstStyle/>
          <a:p>
            <a:r>
              <a:rPr lang="en-US" sz="5400" dirty="0"/>
              <a:t>A Transformed life is one that has found a NEW LOVE!</a:t>
            </a:r>
          </a:p>
        </p:txBody>
      </p:sp>
    </p:spTree>
    <p:extLst>
      <p:ext uri="{BB962C8B-B14F-4D97-AF65-F5344CB8AC3E}">
        <p14:creationId xmlns:p14="http://schemas.microsoft.com/office/powerpoint/2010/main" val="395706864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168</TotalTime>
  <Words>159</Words>
  <Application>Microsoft Office PowerPoint</Application>
  <PresentationFormat>Widescreen</PresentationFormat>
  <Paragraphs>38</Paragraphs>
  <Slides>12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Arial</vt:lpstr>
      <vt:lpstr>Calibri</vt:lpstr>
      <vt:lpstr>Calibri Light</vt:lpstr>
      <vt:lpstr>Office Theme</vt:lpstr>
      <vt:lpstr>It Aint Over Acts 9</vt:lpstr>
      <vt:lpstr>Background – Meet Saul</vt:lpstr>
      <vt:lpstr>New Light</vt:lpstr>
      <vt:lpstr>New Light</vt:lpstr>
      <vt:lpstr>Point 1</vt:lpstr>
      <vt:lpstr>A New Lord</vt:lpstr>
      <vt:lpstr>Point #2</vt:lpstr>
      <vt:lpstr>A New Love</vt:lpstr>
      <vt:lpstr>Point #3</vt:lpstr>
      <vt:lpstr>A New Life</vt:lpstr>
      <vt:lpstr>Point #4</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TJ</dc:creator>
  <cp:lastModifiedBy>TJ</cp:lastModifiedBy>
  <cp:revision>10</cp:revision>
  <dcterms:created xsi:type="dcterms:W3CDTF">2019-06-08T13:40:54Z</dcterms:created>
  <dcterms:modified xsi:type="dcterms:W3CDTF">2019-06-08T16:29:08Z</dcterms:modified>
</cp:coreProperties>
</file>