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3637B-8649-45E3-98FA-B7BAA633E78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9D0E50F-C47E-4047-A67C-B624B2AFAC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D9BE733-4DB8-48F8-A4DD-9EB541928437}"/>
              </a:ext>
            </a:extLst>
          </p:cNvPr>
          <p:cNvSpPr>
            <a:spLocks noGrp="1"/>
          </p:cNvSpPr>
          <p:nvPr>
            <p:ph type="dt" sz="half" idx="10"/>
          </p:nvPr>
        </p:nvSpPr>
        <p:spPr/>
        <p:txBody>
          <a:bodyPr/>
          <a:lstStyle/>
          <a:p>
            <a:fld id="{979EC402-7BF5-4781-9369-59F4D4FCEAD9}" type="datetimeFigureOut">
              <a:rPr lang="en-US" smtClean="0"/>
              <a:t>6/14/2019</a:t>
            </a:fld>
            <a:endParaRPr lang="en-US" dirty="0"/>
          </a:p>
        </p:txBody>
      </p:sp>
      <p:sp>
        <p:nvSpPr>
          <p:cNvPr id="5" name="Footer Placeholder 4">
            <a:extLst>
              <a:ext uri="{FF2B5EF4-FFF2-40B4-BE49-F238E27FC236}">
                <a16:creationId xmlns:a16="http://schemas.microsoft.com/office/drawing/2014/main" id="{1ACB421A-5D5E-4E04-8D62-389E1340DC2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2E228F8-2581-469A-843E-D6FE0C20961C}"/>
              </a:ext>
            </a:extLst>
          </p:cNvPr>
          <p:cNvSpPr>
            <a:spLocks noGrp="1"/>
          </p:cNvSpPr>
          <p:nvPr>
            <p:ph type="sldNum" sz="quarter" idx="12"/>
          </p:nvPr>
        </p:nvSpPr>
        <p:spPr/>
        <p:txBody>
          <a:bodyPr/>
          <a:lstStyle/>
          <a:p>
            <a:fld id="{49EA3101-AA8F-4DA2-9C64-5FFD95DC47D0}" type="slidenum">
              <a:rPr lang="en-US" smtClean="0"/>
              <a:t>‹#›</a:t>
            </a:fld>
            <a:endParaRPr lang="en-US" dirty="0"/>
          </a:p>
        </p:txBody>
      </p:sp>
    </p:spTree>
    <p:extLst>
      <p:ext uri="{BB962C8B-B14F-4D97-AF65-F5344CB8AC3E}">
        <p14:creationId xmlns:p14="http://schemas.microsoft.com/office/powerpoint/2010/main" val="3636341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7521E-4010-4A84-9DFC-E21824FD530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7F1D92D-0E1B-4CE2-B8A5-25E821342B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CD354B-AA2C-48CF-9E21-84364BA953A5}"/>
              </a:ext>
            </a:extLst>
          </p:cNvPr>
          <p:cNvSpPr>
            <a:spLocks noGrp="1"/>
          </p:cNvSpPr>
          <p:nvPr>
            <p:ph type="dt" sz="half" idx="10"/>
          </p:nvPr>
        </p:nvSpPr>
        <p:spPr/>
        <p:txBody>
          <a:bodyPr/>
          <a:lstStyle/>
          <a:p>
            <a:fld id="{979EC402-7BF5-4781-9369-59F4D4FCEAD9}" type="datetimeFigureOut">
              <a:rPr lang="en-US" smtClean="0"/>
              <a:t>6/14/2019</a:t>
            </a:fld>
            <a:endParaRPr lang="en-US" dirty="0"/>
          </a:p>
        </p:txBody>
      </p:sp>
      <p:sp>
        <p:nvSpPr>
          <p:cNvPr id="5" name="Footer Placeholder 4">
            <a:extLst>
              <a:ext uri="{FF2B5EF4-FFF2-40B4-BE49-F238E27FC236}">
                <a16:creationId xmlns:a16="http://schemas.microsoft.com/office/drawing/2014/main" id="{C84FD558-987B-4042-B005-DD027C71D07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FA3E7ED-10F2-40A4-857D-E1B1EFE29105}"/>
              </a:ext>
            </a:extLst>
          </p:cNvPr>
          <p:cNvSpPr>
            <a:spLocks noGrp="1"/>
          </p:cNvSpPr>
          <p:nvPr>
            <p:ph type="sldNum" sz="quarter" idx="12"/>
          </p:nvPr>
        </p:nvSpPr>
        <p:spPr/>
        <p:txBody>
          <a:bodyPr/>
          <a:lstStyle/>
          <a:p>
            <a:fld id="{49EA3101-AA8F-4DA2-9C64-5FFD95DC47D0}" type="slidenum">
              <a:rPr lang="en-US" smtClean="0"/>
              <a:t>‹#›</a:t>
            </a:fld>
            <a:endParaRPr lang="en-US" dirty="0"/>
          </a:p>
        </p:txBody>
      </p:sp>
    </p:spTree>
    <p:extLst>
      <p:ext uri="{BB962C8B-B14F-4D97-AF65-F5344CB8AC3E}">
        <p14:creationId xmlns:p14="http://schemas.microsoft.com/office/powerpoint/2010/main" val="3621104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3073AFE-7230-45E0-8CE1-E1BE7641A03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51B9A84-AA90-4C04-B5E8-EBF370D1025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8C151D-B480-45F0-A6B8-D9B486F1A0B4}"/>
              </a:ext>
            </a:extLst>
          </p:cNvPr>
          <p:cNvSpPr>
            <a:spLocks noGrp="1"/>
          </p:cNvSpPr>
          <p:nvPr>
            <p:ph type="dt" sz="half" idx="10"/>
          </p:nvPr>
        </p:nvSpPr>
        <p:spPr/>
        <p:txBody>
          <a:bodyPr/>
          <a:lstStyle/>
          <a:p>
            <a:fld id="{979EC402-7BF5-4781-9369-59F4D4FCEAD9}" type="datetimeFigureOut">
              <a:rPr lang="en-US" smtClean="0"/>
              <a:t>6/14/2019</a:t>
            </a:fld>
            <a:endParaRPr lang="en-US" dirty="0"/>
          </a:p>
        </p:txBody>
      </p:sp>
      <p:sp>
        <p:nvSpPr>
          <p:cNvPr id="5" name="Footer Placeholder 4">
            <a:extLst>
              <a:ext uri="{FF2B5EF4-FFF2-40B4-BE49-F238E27FC236}">
                <a16:creationId xmlns:a16="http://schemas.microsoft.com/office/drawing/2014/main" id="{A3454F17-3430-4455-95F3-EE13BC767F4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70405B0-F350-477B-BF1B-8568DAF8DBE0}"/>
              </a:ext>
            </a:extLst>
          </p:cNvPr>
          <p:cNvSpPr>
            <a:spLocks noGrp="1"/>
          </p:cNvSpPr>
          <p:nvPr>
            <p:ph type="sldNum" sz="quarter" idx="12"/>
          </p:nvPr>
        </p:nvSpPr>
        <p:spPr/>
        <p:txBody>
          <a:bodyPr/>
          <a:lstStyle/>
          <a:p>
            <a:fld id="{49EA3101-AA8F-4DA2-9C64-5FFD95DC47D0}" type="slidenum">
              <a:rPr lang="en-US" smtClean="0"/>
              <a:t>‹#›</a:t>
            </a:fld>
            <a:endParaRPr lang="en-US" dirty="0"/>
          </a:p>
        </p:txBody>
      </p:sp>
    </p:spTree>
    <p:extLst>
      <p:ext uri="{BB962C8B-B14F-4D97-AF65-F5344CB8AC3E}">
        <p14:creationId xmlns:p14="http://schemas.microsoft.com/office/powerpoint/2010/main" val="1760322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9D56E-08C9-411A-9AC4-0897668FA6D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CDEDC5-2086-4C12-855E-F39D5A6D2DF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D95994-3291-48DC-9EB4-B3B8B1A5D6C8}"/>
              </a:ext>
            </a:extLst>
          </p:cNvPr>
          <p:cNvSpPr>
            <a:spLocks noGrp="1"/>
          </p:cNvSpPr>
          <p:nvPr>
            <p:ph type="dt" sz="half" idx="10"/>
          </p:nvPr>
        </p:nvSpPr>
        <p:spPr/>
        <p:txBody>
          <a:bodyPr/>
          <a:lstStyle/>
          <a:p>
            <a:fld id="{979EC402-7BF5-4781-9369-59F4D4FCEAD9}" type="datetimeFigureOut">
              <a:rPr lang="en-US" smtClean="0"/>
              <a:t>6/14/2019</a:t>
            </a:fld>
            <a:endParaRPr lang="en-US" dirty="0"/>
          </a:p>
        </p:txBody>
      </p:sp>
      <p:sp>
        <p:nvSpPr>
          <p:cNvPr id="5" name="Footer Placeholder 4">
            <a:extLst>
              <a:ext uri="{FF2B5EF4-FFF2-40B4-BE49-F238E27FC236}">
                <a16:creationId xmlns:a16="http://schemas.microsoft.com/office/drawing/2014/main" id="{A881EA3A-A2EB-47A2-A8B2-4581ACD1CC9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2522566-73C8-44FA-B205-EF3EBA0902B9}"/>
              </a:ext>
            </a:extLst>
          </p:cNvPr>
          <p:cNvSpPr>
            <a:spLocks noGrp="1"/>
          </p:cNvSpPr>
          <p:nvPr>
            <p:ph type="sldNum" sz="quarter" idx="12"/>
          </p:nvPr>
        </p:nvSpPr>
        <p:spPr/>
        <p:txBody>
          <a:bodyPr/>
          <a:lstStyle/>
          <a:p>
            <a:fld id="{49EA3101-AA8F-4DA2-9C64-5FFD95DC47D0}" type="slidenum">
              <a:rPr lang="en-US" smtClean="0"/>
              <a:t>‹#›</a:t>
            </a:fld>
            <a:endParaRPr lang="en-US" dirty="0"/>
          </a:p>
        </p:txBody>
      </p:sp>
    </p:spTree>
    <p:extLst>
      <p:ext uri="{BB962C8B-B14F-4D97-AF65-F5344CB8AC3E}">
        <p14:creationId xmlns:p14="http://schemas.microsoft.com/office/powerpoint/2010/main" val="540301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CB3B7-5836-445D-8FFA-8A551D21A79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B7FBA17-9D53-495C-97B4-0159975561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010EDFE-5CE4-4A5A-8C92-CD94C17DAB78}"/>
              </a:ext>
            </a:extLst>
          </p:cNvPr>
          <p:cNvSpPr>
            <a:spLocks noGrp="1"/>
          </p:cNvSpPr>
          <p:nvPr>
            <p:ph type="dt" sz="half" idx="10"/>
          </p:nvPr>
        </p:nvSpPr>
        <p:spPr/>
        <p:txBody>
          <a:bodyPr/>
          <a:lstStyle/>
          <a:p>
            <a:fld id="{979EC402-7BF5-4781-9369-59F4D4FCEAD9}" type="datetimeFigureOut">
              <a:rPr lang="en-US" smtClean="0"/>
              <a:t>6/14/2019</a:t>
            </a:fld>
            <a:endParaRPr lang="en-US" dirty="0"/>
          </a:p>
        </p:txBody>
      </p:sp>
      <p:sp>
        <p:nvSpPr>
          <p:cNvPr id="5" name="Footer Placeholder 4">
            <a:extLst>
              <a:ext uri="{FF2B5EF4-FFF2-40B4-BE49-F238E27FC236}">
                <a16:creationId xmlns:a16="http://schemas.microsoft.com/office/drawing/2014/main" id="{F5CAC09F-6BAF-4A8F-8ADE-F15595D279B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CBBD2CE-7025-4CFD-B3F6-D153D97B75C8}"/>
              </a:ext>
            </a:extLst>
          </p:cNvPr>
          <p:cNvSpPr>
            <a:spLocks noGrp="1"/>
          </p:cNvSpPr>
          <p:nvPr>
            <p:ph type="sldNum" sz="quarter" idx="12"/>
          </p:nvPr>
        </p:nvSpPr>
        <p:spPr/>
        <p:txBody>
          <a:bodyPr/>
          <a:lstStyle/>
          <a:p>
            <a:fld id="{49EA3101-AA8F-4DA2-9C64-5FFD95DC47D0}" type="slidenum">
              <a:rPr lang="en-US" smtClean="0"/>
              <a:t>‹#›</a:t>
            </a:fld>
            <a:endParaRPr lang="en-US" dirty="0"/>
          </a:p>
        </p:txBody>
      </p:sp>
    </p:spTree>
    <p:extLst>
      <p:ext uri="{BB962C8B-B14F-4D97-AF65-F5344CB8AC3E}">
        <p14:creationId xmlns:p14="http://schemas.microsoft.com/office/powerpoint/2010/main" val="2355697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A4D99-1930-4BAB-95A6-C5CFAF50EA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E9F0A1-B64A-4BDE-8631-0CC40799044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59D31E3-4F2B-4F66-88D9-21A7846BF40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12E3E5D-12AA-44F3-B843-E30E5A615AE3}"/>
              </a:ext>
            </a:extLst>
          </p:cNvPr>
          <p:cNvSpPr>
            <a:spLocks noGrp="1"/>
          </p:cNvSpPr>
          <p:nvPr>
            <p:ph type="dt" sz="half" idx="10"/>
          </p:nvPr>
        </p:nvSpPr>
        <p:spPr/>
        <p:txBody>
          <a:bodyPr/>
          <a:lstStyle/>
          <a:p>
            <a:fld id="{979EC402-7BF5-4781-9369-59F4D4FCEAD9}" type="datetimeFigureOut">
              <a:rPr lang="en-US" smtClean="0"/>
              <a:t>6/14/2019</a:t>
            </a:fld>
            <a:endParaRPr lang="en-US" dirty="0"/>
          </a:p>
        </p:txBody>
      </p:sp>
      <p:sp>
        <p:nvSpPr>
          <p:cNvPr id="6" name="Footer Placeholder 5">
            <a:extLst>
              <a:ext uri="{FF2B5EF4-FFF2-40B4-BE49-F238E27FC236}">
                <a16:creationId xmlns:a16="http://schemas.microsoft.com/office/drawing/2014/main" id="{3E9A60A4-82E5-46CB-AB31-4988143E74F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05E57D3-AE68-4CFB-9A3E-823A0AEE27AE}"/>
              </a:ext>
            </a:extLst>
          </p:cNvPr>
          <p:cNvSpPr>
            <a:spLocks noGrp="1"/>
          </p:cNvSpPr>
          <p:nvPr>
            <p:ph type="sldNum" sz="quarter" idx="12"/>
          </p:nvPr>
        </p:nvSpPr>
        <p:spPr/>
        <p:txBody>
          <a:bodyPr/>
          <a:lstStyle/>
          <a:p>
            <a:fld id="{49EA3101-AA8F-4DA2-9C64-5FFD95DC47D0}" type="slidenum">
              <a:rPr lang="en-US" smtClean="0"/>
              <a:t>‹#›</a:t>
            </a:fld>
            <a:endParaRPr lang="en-US" dirty="0"/>
          </a:p>
        </p:txBody>
      </p:sp>
    </p:spTree>
    <p:extLst>
      <p:ext uri="{BB962C8B-B14F-4D97-AF65-F5344CB8AC3E}">
        <p14:creationId xmlns:p14="http://schemas.microsoft.com/office/powerpoint/2010/main" val="2144067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0ABDC-A4CE-4F1B-AD6F-97809F7C233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165B018-7813-4EAE-9E7A-62BF3CB6F5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887C60A-44A8-45BE-89BE-C6CC40F41A0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EDABED7-9913-410D-BF04-6D9B24AE11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C95AA15-1198-42C9-B22A-4F1EB6AA5F1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B48161D-261F-4150-AA38-B9692D34353C}"/>
              </a:ext>
            </a:extLst>
          </p:cNvPr>
          <p:cNvSpPr>
            <a:spLocks noGrp="1"/>
          </p:cNvSpPr>
          <p:nvPr>
            <p:ph type="dt" sz="half" idx="10"/>
          </p:nvPr>
        </p:nvSpPr>
        <p:spPr/>
        <p:txBody>
          <a:bodyPr/>
          <a:lstStyle/>
          <a:p>
            <a:fld id="{979EC402-7BF5-4781-9369-59F4D4FCEAD9}" type="datetimeFigureOut">
              <a:rPr lang="en-US" smtClean="0"/>
              <a:t>6/14/2019</a:t>
            </a:fld>
            <a:endParaRPr lang="en-US" dirty="0"/>
          </a:p>
        </p:txBody>
      </p:sp>
      <p:sp>
        <p:nvSpPr>
          <p:cNvPr id="8" name="Footer Placeholder 7">
            <a:extLst>
              <a:ext uri="{FF2B5EF4-FFF2-40B4-BE49-F238E27FC236}">
                <a16:creationId xmlns:a16="http://schemas.microsoft.com/office/drawing/2014/main" id="{97BECF30-A7C3-415C-ACE8-D59075E8FC9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A1EC35CF-DE8F-4CE5-AAE5-0431D5B33E04}"/>
              </a:ext>
            </a:extLst>
          </p:cNvPr>
          <p:cNvSpPr>
            <a:spLocks noGrp="1"/>
          </p:cNvSpPr>
          <p:nvPr>
            <p:ph type="sldNum" sz="quarter" idx="12"/>
          </p:nvPr>
        </p:nvSpPr>
        <p:spPr/>
        <p:txBody>
          <a:bodyPr/>
          <a:lstStyle/>
          <a:p>
            <a:fld id="{49EA3101-AA8F-4DA2-9C64-5FFD95DC47D0}" type="slidenum">
              <a:rPr lang="en-US" smtClean="0"/>
              <a:t>‹#›</a:t>
            </a:fld>
            <a:endParaRPr lang="en-US" dirty="0"/>
          </a:p>
        </p:txBody>
      </p:sp>
    </p:spTree>
    <p:extLst>
      <p:ext uri="{BB962C8B-B14F-4D97-AF65-F5344CB8AC3E}">
        <p14:creationId xmlns:p14="http://schemas.microsoft.com/office/powerpoint/2010/main" val="4205124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ADFD3-5EB1-4968-AD03-BE8A94054D7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0ABD1EB-1471-4F6C-B866-662AFCDF787C}"/>
              </a:ext>
            </a:extLst>
          </p:cNvPr>
          <p:cNvSpPr>
            <a:spLocks noGrp="1"/>
          </p:cNvSpPr>
          <p:nvPr>
            <p:ph type="dt" sz="half" idx="10"/>
          </p:nvPr>
        </p:nvSpPr>
        <p:spPr/>
        <p:txBody>
          <a:bodyPr/>
          <a:lstStyle/>
          <a:p>
            <a:fld id="{979EC402-7BF5-4781-9369-59F4D4FCEAD9}" type="datetimeFigureOut">
              <a:rPr lang="en-US" smtClean="0"/>
              <a:t>6/14/2019</a:t>
            </a:fld>
            <a:endParaRPr lang="en-US" dirty="0"/>
          </a:p>
        </p:txBody>
      </p:sp>
      <p:sp>
        <p:nvSpPr>
          <p:cNvPr id="4" name="Footer Placeholder 3">
            <a:extLst>
              <a:ext uri="{FF2B5EF4-FFF2-40B4-BE49-F238E27FC236}">
                <a16:creationId xmlns:a16="http://schemas.microsoft.com/office/drawing/2014/main" id="{FE2FFEA4-1508-4474-9652-C846E431B1A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EAD8AFA-9655-4625-AF3D-17F2A6D3A03D}"/>
              </a:ext>
            </a:extLst>
          </p:cNvPr>
          <p:cNvSpPr>
            <a:spLocks noGrp="1"/>
          </p:cNvSpPr>
          <p:nvPr>
            <p:ph type="sldNum" sz="quarter" idx="12"/>
          </p:nvPr>
        </p:nvSpPr>
        <p:spPr/>
        <p:txBody>
          <a:bodyPr/>
          <a:lstStyle/>
          <a:p>
            <a:fld id="{49EA3101-AA8F-4DA2-9C64-5FFD95DC47D0}" type="slidenum">
              <a:rPr lang="en-US" smtClean="0"/>
              <a:t>‹#›</a:t>
            </a:fld>
            <a:endParaRPr lang="en-US" dirty="0"/>
          </a:p>
        </p:txBody>
      </p:sp>
    </p:spTree>
    <p:extLst>
      <p:ext uri="{BB962C8B-B14F-4D97-AF65-F5344CB8AC3E}">
        <p14:creationId xmlns:p14="http://schemas.microsoft.com/office/powerpoint/2010/main" val="2426389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74B14B-6ED7-4F7C-9677-5CFA0198DF96}"/>
              </a:ext>
            </a:extLst>
          </p:cNvPr>
          <p:cNvSpPr>
            <a:spLocks noGrp="1"/>
          </p:cNvSpPr>
          <p:nvPr>
            <p:ph type="dt" sz="half" idx="10"/>
          </p:nvPr>
        </p:nvSpPr>
        <p:spPr/>
        <p:txBody>
          <a:bodyPr/>
          <a:lstStyle/>
          <a:p>
            <a:fld id="{979EC402-7BF5-4781-9369-59F4D4FCEAD9}" type="datetimeFigureOut">
              <a:rPr lang="en-US" smtClean="0"/>
              <a:t>6/14/2019</a:t>
            </a:fld>
            <a:endParaRPr lang="en-US" dirty="0"/>
          </a:p>
        </p:txBody>
      </p:sp>
      <p:sp>
        <p:nvSpPr>
          <p:cNvPr id="3" name="Footer Placeholder 2">
            <a:extLst>
              <a:ext uri="{FF2B5EF4-FFF2-40B4-BE49-F238E27FC236}">
                <a16:creationId xmlns:a16="http://schemas.microsoft.com/office/drawing/2014/main" id="{3EA61C94-C130-4733-B62B-2CC7CE09E02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D06EBEDE-F364-4F53-B023-4FFBD7400EB4}"/>
              </a:ext>
            </a:extLst>
          </p:cNvPr>
          <p:cNvSpPr>
            <a:spLocks noGrp="1"/>
          </p:cNvSpPr>
          <p:nvPr>
            <p:ph type="sldNum" sz="quarter" idx="12"/>
          </p:nvPr>
        </p:nvSpPr>
        <p:spPr/>
        <p:txBody>
          <a:bodyPr/>
          <a:lstStyle/>
          <a:p>
            <a:fld id="{49EA3101-AA8F-4DA2-9C64-5FFD95DC47D0}" type="slidenum">
              <a:rPr lang="en-US" smtClean="0"/>
              <a:t>‹#›</a:t>
            </a:fld>
            <a:endParaRPr lang="en-US" dirty="0"/>
          </a:p>
        </p:txBody>
      </p:sp>
    </p:spTree>
    <p:extLst>
      <p:ext uri="{BB962C8B-B14F-4D97-AF65-F5344CB8AC3E}">
        <p14:creationId xmlns:p14="http://schemas.microsoft.com/office/powerpoint/2010/main" val="1377639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7F3AA-B109-42E9-8D1C-8F04665A86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315440A-413D-42E9-840C-7E9F822763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7C5963E-7EAE-409F-AD6C-75245F9294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2780CE-01B6-4444-A10A-A18BD293469F}"/>
              </a:ext>
            </a:extLst>
          </p:cNvPr>
          <p:cNvSpPr>
            <a:spLocks noGrp="1"/>
          </p:cNvSpPr>
          <p:nvPr>
            <p:ph type="dt" sz="half" idx="10"/>
          </p:nvPr>
        </p:nvSpPr>
        <p:spPr/>
        <p:txBody>
          <a:bodyPr/>
          <a:lstStyle/>
          <a:p>
            <a:fld id="{979EC402-7BF5-4781-9369-59F4D4FCEAD9}" type="datetimeFigureOut">
              <a:rPr lang="en-US" smtClean="0"/>
              <a:t>6/14/2019</a:t>
            </a:fld>
            <a:endParaRPr lang="en-US" dirty="0"/>
          </a:p>
        </p:txBody>
      </p:sp>
      <p:sp>
        <p:nvSpPr>
          <p:cNvPr id="6" name="Footer Placeholder 5">
            <a:extLst>
              <a:ext uri="{FF2B5EF4-FFF2-40B4-BE49-F238E27FC236}">
                <a16:creationId xmlns:a16="http://schemas.microsoft.com/office/drawing/2014/main" id="{BD22E9D3-CD4C-42C3-84E9-0459D32C9DE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70AE757-3A7D-4DB9-8BBF-DB51B0E29AC2}"/>
              </a:ext>
            </a:extLst>
          </p:cNvPr>
          <p:cNvSpPr>
            <a:spLocks noGrp="1"/>
          </p:cNvSpPr>
          <p:nvPr>
            <p:ph type="sldNum" sz="quarter" idx="12"/>
          </p:nvPr>
        </p:nvSpPr>
        <p:spPr/>
        <p:txBody>
          <a:bodyPr/>
          <a:lstStyle/>
          <a:p>
            <a:fld id="{49EA3101-AA8F-4DA2-9C64-5FFD95DC47D0}" type="slidenum">
              <a:rPr lang="en-US" smtClean="0"/>
              <a:t>‹#›</a:t>
            </a:fld>
            <a:endParaRPr lang="en-US" dirty="0"/>
          </a:p>
        </p:txBody>
      </p:sp>
    </p:spTree>
    <p:extLst>
      <p:ext uri="{BB962C8B-B14F-4D97-AF65-F5344CB8AC3E}">
        <p14:creationId xmlns:p14="http://schemas.microsoft.com/office/powerpoint/2010/main" val="858879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8AA08-F156-46CD-807A-16AE7598D2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79DC3EA-E762-49FD-8821-DE26ECE6E5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DB88B3F5-98E6-4BA6-AC81-C1FB281F7D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7F09CEB-34AC-44F0-BC75-B5E5E3C05010}"/>
              </a:ext>
            </a:extLst>
          </p:cNvPr>
          <p:cNvSpPr>
            <a:spLocks noGrp="1"/>
          </p:cNvSpPr>
          <p:nvPr>
            <p:ph type="dt" sz="half" idx="10"/>
          </p:nvPr>
        </p:nvSpPr>
        <p:spPr/>
        <p:txBody>
          <a:bodyPr/>
          <a:lstStyle/>
          <a:p>
            <a:fld id="{979EC402-7BF5-4781-9369-59F4D4FCEAD9}" type="datetimeFigureOut">
              <a:rPr lang="en-US" smtClean="0"/>
              <a:t>6/14/2019</a:t>
            </a:fld>
            <a:endParaRPr lang="en-US" dirty="0"/>
          </a:p>
        </p:txBody>
      </p:sp>
      <p:sp>
        <p:nvSpPr>
          <p:cNvPr id="6" name="Footer Placeholder 5">
            <a:extLst>
              <a:ext uri="{FF2B5EF4-FFF2-40B4-BE49-F238E27FC236}">
                <a16:creationId xmlns:a16="http://schemas.microsoft.com/office/drawing/2014/main" id="{53AF2791-FBD6-4971-A7CF-59DA3DA553F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23EAA6C-58BE-4CAB-858F-4B09E7A910A1}"/>
              </a:ext>
            </a:extLst>
          </p:cNvPr>
          <p:cNvSpPr>
            <a:spLocks noGrp="1"/>
          </p:cNvSpPr>
          <p:nvPr>
            <p:ph type="sldNum" sz="quarter" idx="12"/>
          </p:nvPr>
        </p:nvSpPr>
        <p:spPr/>
        <p:txBody>
          <a:bodyPr/>
          <a:lstStyle/>
          <a:p>
            <a:fld id="{49EA3101-AA8F-4DA2-9C64-5FFD95DC47D0}" type="slidenum">
              <a:rPr lang="en-US" smtClean="0"/>
              <a:t>‹#›</a:t>
            </a:fld>
            <a:endParaRPr lang="en-US" dirty="0"/>
          </a:p>
        </p:txBody>
      </p:sp>
    </p:spTree>
    <p:extLst>
      <p:ext uri="{BB962C8B-B14F-4D97-AF65-F5344CB8AC3E}">
        <p14:creationId xmlns:p14="http://schemas.microsoft.com/office/powerpoint/2010/main" val="2741194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9914C9-A8A1-44CE-9C2E-A446B186CD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9F27F47-CD71-4630-9945-29FDA3669E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30443A-E42B-433F-A557-9171B8D502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9EC402-7BF5-4781-9369-59F4D4FCEAD9}" type="datetimeFigureOut">
              <a:rPr lang="en-US" smtClean="0"/>
              <a:t>6/14/2019</a:t>
            </a:fld>
            <a:endParaRPr lang="en-US" dirty="0"/>
          </a:p>
        </p:txBody>
      </p:sp>
      <p:sp>
        <p:nvSpPr>
          <p:cNvPr id="5" name="Footer Placeholder 4">
            <a:extLst>
              <a:ext uri="{FF2B5EF4-FFF2-40B4-BE49-F238E27FC236}">
                <a16:creationId xmlns:a16="http://schemas.microsoft.com/office/drawing/2014/main" id="{6D8BC22B-7E9E-4281-B9DB-A0D8D95531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2AA602F1-5169-4F5D-A7D4-953CF493FC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EA3101-AA8F-4DA2-9C64-5FFD95DC47D0}" type="slidenum">
              <a:rPr lang="en-US" smtClean="0"/>
              <a:t>‹#›</a:t>
            </a:fld>
            <a:endParaRPr lang="en-US" dirty="0"/>
          </a:p>
        </p:txBody>
      </p:sp>
    </p:spTree>
    <p:extLst>
      <p:ext uri="{BB962C8B-B14F-4D97-AF65-F5344CB8AC3E}">
        <p14:creationId xmlns:p14="http://schemas.microsoft.com/office/powerpoint/2010/main" val="33715337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11089-3C6C-461F-AEF7-4F3B4FF8AC6C}"/>
              </a:ext>
            </a:extLst>
          </p:cNvPr>
          <p:cNvSpPr>
            <a:spLocks noGrp="1"/>
          </p:cNvSpPr>
          <p:nvPr>
            <p:ph type="ctrTitle"/>
          </p:nvPr>
        </p:nvSpPr>
        <p:spPr/>
        <p:txBody>
          <a:bodyPr/>
          <a:lstStyle/>
          <a:p>
            <a:r>
              <a:rPr lang="en-US" dirty="0"/>
              <a:t>The Faith of a Father</a:t>
            </a:r>
          </a:p>
        </p:txBody>
      </p:sp>
      <p:sp>
        <p:nvSpPr>
          <p:cNvPr id="3" name="Subtitle 2">
            <a:extLst>
              <a:ext uri="{FF2B5EF4-FFF2-40B4-BE49-F238E27FC236}">
                <a16:creationId xmlns:a16="http://schemas.microsoft.com/office/drawing/2014/main" id="{2EACB0DB-BF8E-4016-B67B-D743FAE79D61}"/>
              </a:ext>
            </a:extLst>
          </p:cNvPr>
          <p:cNvSpPr>
            <a:spLocks noGrp="1"/>
          </p:cNvSpPr>
          <p:nvPr>
            <p:ph type="subTitle" idx="1"/>
          </p:nvPr>
        </p:nvSpPr>
        <p:spPr/>
        <p:txBody>
          <a:bodyPr>
            <a:normAutofit/>
          </a:bodyPr>
          <a:lstStyle/>
          <a:p>
            <a:r>
              <a:rPr lang="en-US" sz="4000" dirty="0"/>
              <a:t>Genesis 22</a:t>
            </a:r>
          </a:p>
        </p:txBody>
      </p:sp>
    </p:spTree>
    <p:extLst>
      <p:ext uri="{BB962C8B-B14F-4D97-AF65-F5344CB8AC3E}">
        <p14:creationId xmlns:p14="http://schemas.microsoft.com/office/powerpoint/2010/main" val="36603050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FE4C9-0BFF-45E2-8A2F-F9DC524A66AC}"/>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AFB47DE3-169D-47EA-8009-93E8AE0EDF29}"/>
              </a:ext>
            </a:extLst>
          </p:cNvPr>
          <p:cNvSpPr>
            <a:spLocks noGrp="1"/>
          </p:cNvSpPr>
          <p:nvPr>
            <p:ph idx="1"/>
          </p:nvPr>
        </p:nvSpPr>
        <p:spPr>
          <a:xfrm>
            <a:off x="0" y="0"/>
            <a:ext cx="12192000" cy="6858000"/>
          </a:xfrm>
        </p:spPr>
        <p:txBody>
          <a:bodyPr>
            <a:normAutofit/>
          </a:bodyPr>
          <a:lstStyle/>
          <a:p>
            <a:r>
              <a:rPr lang="en-US" sz="4000" b="1" baseline="30000" dirty="0"/>
              <a:t>8 </a:t>
            </a:r>
            <a:r>
              <a:rPr lang="en-US" sz="4000" dirty="0"/>
              <a:t>And Abraham said, My son, God will provide himself a </a:t>
            </a:r>
            <a:r>
              <a:rPr lang="en-US" sz="4000" b="1" u="sng" dirty="0"/>
              <a:t>lamb</a:t>
            </a:r>
            <a:r>
              <a:rPr lang="en-US" sz="4000" dirty="0"/>
              <a:t> for a burnt offering: so they went both of them together.</a:t>
            </a:r>
          </a:p>
          <a:p>
            <a:r>
              <a:rPr lang="en-US" sz="4000" dirty="0"/>
              <a:t>Facts: A Lamb was required!</a:t>
            </a:r>
          </a:p>
          <a:p>
            <a:r>
              <a:rPr lang="en-US" sz="4000" dirty="0"/>
              <a:t>#4 Trust</a:t>
            </a:r>
          </a:p>
          <a:p>
            <a:r>
              <a:rPr lang="en-US" sz="4000" dirty="0"/>
              <a:t>“Trust in Jehovah Jira with all your heart!”</a:t>
            </a:r>
          </a:p>
        </p:txBody>
      </p:sp>
    </p:spTree>
    <p:extLst>
      <p:ext uri="{BB962C8B-B14F-4D97-AF65-F5344CB8AC3E}">
        <p14:creationId xmlns:p14="http://schemas.microsoft.com/office/powerpoint/2010/main" val="1321278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75466-436D-47D1-B831-917A41076146}"/>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D2795FA9-3923-4ECD-B668-468E4F0316AB}"/>
              </a:ext>
            </a:extLst>
          </p:cNvPr>
          <p:cNvSpPr>
            <a:spLocks noGrp="1"/>
          </p:cNvSpPr>
          <p:nvPr>
            <p:ph idx="1"/>
          </p:nvPr>
        </p:nvSpPr>
        <p:spPr>
          <a:xfrm>
            <a:off x="0" y="0"/>
            <a:ext cx="12192000" cy="6858000"/>
          </a:xfrm>
        </p:spPr>
        <p:txBody>
          <a:bodyPr/>
          <a:lstStyle/>
          <a:p>
            <a:r>
              <a:rPr lang="en-US" sz="4000" b="1" baseline="30000" dirty="0"/>
              <a:t>10 </a:t>
            </a:r>
            <a:r>
              <a:rPr lang="en-US" sz="4000" dirty="0"/>
              <a:t>And Abraham stretched forth his hand, and took the knife to slay his son.</a:t>
            </a:r>
          </a:p>
          <a:p>
            <a:r>
              <a:rPr lang="en-US" sz="4000" b="1" baseline="30000" dirty="0"/>
              <a:t>11 </a:t>
            </a:r>
            <a:r>
              <a:rPr lang="en-US" sz="4000" dirty="0"/>
              <a:t>And the angel of the </a:t>
            </a:r>
            <a:r>
              <a:rPr lang="en-US" sz="4000" cap="small" dirty="0"/>
              <a:t>Lord</a:t>
            </a:r>
            <a:r>
              <a:rPr lang="en-US" sz="4000" dirty="0"/>
              <a:t> called unto him out of heaven, and said, Abraham, Abraham: and he said, Here am I.</a:t>
            </a:r>
          </a:p>
          <a:p>
            <a:r>
              <a:rPr lang="en-US" sz="4000" b="1" baseline="30000" dirty="0"/>
              <a:t>12 </a:t>
            </a:r>
            <a:r>
              <a:rPr lang="en-US" sz="4000" dirty="0"/>
              <a:t>And he said, Lay not thine hand upon the lad, neither do thou any thing unto him: for now I know that thou fearest God, seeing thou hast not withheld thy son, thine only son from me.</a:t>
            </a:r>
          </a:p>
          <a:p>
            <a:endParaRPr lang="en-US" dirty="0"/>
          </a:p>
        </p:txBody>
      </p:sp>
    </p:spTree>
    <p:extLst>
      <p:ext uri="{BB962C8B-B14F-4D97-AF65-F5344CB8AC3E}">
        <p14:creationId xmlns:p14="http://schemas.microsoft.com/office/powerpoint/2010/main" val="23194898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246EE-E7C5-430D-90A2-347A82F6893E}"/>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CC3D342B-8E75-464D-88B9-236E2FAE6682}"/>
              </a:ext>
            </a:extLst>
          </p:cNvPr>
          <p:cNvSpPr>
            <a:spLocks noGrp="1"/>
          </p:cNvSpPr>
          <p:nvPr>
            <p:ph idx="1"/>
          </p:nvPr>
        </p:nvSpPr>
        <p:spPr>
          <a:xfrm>
            <a:off x="0" y="92764"/>
            <a:ext cx="12192000" cy="6765235"/>
          </a:xfrm>
        </p:spPr>
        <p:txBody>
          <a:bodyPr/>
          <a:lstStyle/>
          <a:p>
            <a:r>
              <a:rPr lang="en-US" sz="4000" b="1" baseline="30000" dirty="0"/>
              <a:t>13 </a:t>
            </a:r>
            <a:r>
              <a:rPr lang="en-US" sz="4000" dirty="0"/>
              <a:t>And Abraham lifted up his eyes, and looked, and behold behind him a ram caught in a thicket by his horns: and Abraham went and took the ram, and offered him up for a burnt offering in the </a:t>
            </a:r>
            <a:r>
              <a:rPr lang="en-US" sz="4000" b="1" u="sng" dirty="0"/>
              <a:t>stead </a:t>
            </a:r>
            <a:r>
              <a:rPr lang="en-US" sz="4000" dirty="0"/>
              <a:t>of his son.</a:t>
            </a:r>
          </a:p>
          <a:p>
            <a:r>
              <a:rPr lang="en-US" sz="4000" b="1" baseline="30000" dirty="0"/>
              <a:t>14 </a:t>
            </a:r>
            <a:r>
              <a:rPr lang="en-US" sz="4000" dirty="0"/>
              <a:t>And Abraham called the name of that place Jehovahjireh: as it is said to this day, In the mount of </a:t>
            </a:r>
            <a:r>
              <a:rPr lang="en-US" sz="4000" b="1" u="sng" dirty="0"/>
              <a:t>the </a:t>
            </a:r>
            <a:r>
              <a:rPr lang="en-US" sz="4000" b="1" u="sng" cap="small" dirty="0"/>
              <a:t>Lord</a:t>
            </a:r>
            <a:r>
              <a:rPr lang="en-US" sz="4000" b="1" u="sng" dirty="0"/>
              <a:t> it shall be seen</a:t>
            </a:r>
            <a:r>
              <a:rPr lang="en-US" sz="4000" dirty="0"/>
              <a:t>.</a:t>
            </a:r>
          </a:p>
          <a:p>
            <a:endParaRPr lang="en-US" sz="4000" dirty="0"/>
          </a:p>
          <a:p>
            <a:r>
              <a:rPr lang="en-US" sz="4000" dirty="0"/>
              <a:t>Facts:  Mountain in Moriah, Lamb, only and dearly loved son, wood laid upon him, 3</a:t>
            </a:r>
            <a:r>
              <a:rPr lang="en-US" sz="4000" baseline="30000" dirty="0"/>
              <a:t>rd</a:t>
            </a:r>
            <a:r>
              <a:rPr lang="en-US" sz="4000" dirty="0"/>
              <a:t> day!</a:t>
            </a:r>
          </a:p>
        </p:txBody>
      </p:sp>
    </p:spTree>
    <p:extLst>
      <p:ext uri="{BB962C8B-B14F-4D97-AF65-F5344CB8AC3E}">
        <p14:creationId xmlns:p14="http://schemas.microsoft.com/office/powerpoint/2010/main" val="116959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E8C9D-D11B-4FB7-8C0F-A0A27E4CCEC6}"/>
              </a:ext>
            </a:extLst>
          </p:cNvPr>
          <p:cNvSpPr>
            <a:spLocks noGrp="1"/>
          </p:cNvSpPr>
          <p:nvPr>
            <p:ph type="title"/>
          </p:nvPr>
        </p:nvSpPr>
        <p:spPr/>
        <p:txBody>
          <a:bodyPr/>
          <a:lstStyle/>
          <a:p>
            <a:r>
              <a:rPr lang="en-US" dirty="0"/>
              <a:t>Father Abraham</a:t>
            </a:r>
          </a:p>
        </p:txBody>
      </p:sp>
      <p:sp>
        <p:nvSpPr>
          <p:cNvPr id="3" name="Content Placeholder 2">
            <a:extLst>
              <a:ext uri="{FF2B5EF4-FFF2-40B4-BE49-F238E27FC236}">
                <a16:creationId xmlns:a16="http://schemas.microsoft.com/office/drawing/2014/main" id="{F36E1531-0BC7-4D6F-9B83-1921CACAA718}"/>
              </a:ext>
            </a:extLst>
          </p:cNvPr>
          <p:cNvSpPr>
            <a:spLocks noGrp="1"/>
          </p:cNvSpPr>
          <p:nvPr>
            <p:ph idx="1"/>
          </p:nvPr>
        </p:nvSpPr>
        <p:spPr/>
        <p:txBody>
          <a:bodyPr>
            <a:normAutofit fontScale="92500" lnSpcReduction="10000"/>
          </a:bodyPr>
          <a:lstStyle/>
          <a:p>
            <a:r>
              <a:rPr lang="en-US" sz="5400" dirty="0"/>
              <a:t>1. Father of a Nation</a:t>
            </a:r>
          </a:p>
          <a:p>
            <a:r>
              <a:rPr lang="en-US" sz="5400" dirty="0"/>
              <a:t>2. Promised land for that nation</a:t>
            </a:r>
          </a:p>
          <a:p>
            <a:r>
              <a:rPr lang="en-US" sz="5400" dirty="0"/>
              <a:t>3. Father of Faith (messiah would be a son).</a:t>
            </a:r>
          </a:p>
          <a:p>
            <a:r>
              <a:rPr lang="en-US" sz="5400" dirty="0"/>
              <a:t>“One of the ten greatest chapters in the bible….” – J.Vernon McGee</a:t>
            </a:r>
          </a:p>
        </p:txBody>
      </p:sp>
    </p:spTree>
    <p:extLst>
      <p:ext uri="{BB962C8B-B14F-4D97-AF65-F5344CB8AC3E}">
        <p14:creationId xmlns:p14="http://schemas.microsoft.com/office/powerpoint/2010/main" val="1743098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5D5910FF-354C-4ED1-893C-A9EDDC23390B}"/>
              </a:ext>
            </a:extLst>
          </p:cNvPr>
          <p:cNvSpPr>
            <a:spLocks noGrp="1"/>
          </p:cNvSpPr>
          <p:nvPr>
            <p:ph type="title"/>
          </p:nvPr>
        </p:nvSpPr>
        <p:spPr/>
        <p:txBody>
          <a:bodyPr/>
          <a:lstStyle/>
          <a:p>
            <a:endParaRPr lang="en-US" dirty="0"/>
          </a:p>
        </p:txBody>
      </p:sp>
      <p:sp>
        <p:nvSpPr>
          <p:cNvPr id="10" name="Content Placeholder 9">
            <a:extLst>
              <a:ext uri="{FF2B5EF4-FFF2-40B4-BE49-F238E27FC236}">
                <a16:creationId xmlns:a16="http://schemas.microsoft.com/office/drawing/2014/main" id="{16F5B6DE-60CF-4C21-A3CB-3429A3D9EAC4}"/>
              </a:ext>
            </a:extLst>
          </p:cNvPr>
          <p:cNvSpPr>
            <a:spLocks noGrp="1"/>
          </p:cNvSpPr>
          <p:nvPr>
            <p:ph sz="half" idx="1"/>
          </p:nvPr>
        </p:nvSpPr>
        <p:spPr>
          <a:xfrm>
            <a:off x="1" y="251790"/>
            <a:ext cx="5075582" cy="6606209"/>
          </a:xfrm>
        </p:spPr>
        <p:txBody>
          <a:bodyPr>
            <a:normAutofit/>
          </a:bodyPr>
          <a:lstStyle/>
          <a:p>
            <a:r>
              <a:rPr lang="en-US" sz="4000" b="1" dirty="0"/>
              <a:t>22 </a:t>
            </a:r>
            <a:r>
              <a:rPr lang="en-US" sz="4000" dirty="0"/>
              <a:t>And it came to pass after these things, that God did </a:t>
            </a:r>
            <a:r>
              <a:rPr lang="en-US" sz="4000" b="1" u="sng" dirty="0"/>
              <a:t>tempt</a:t>
            </a:r>
            <a:r>
              <a:rPr lang="en-US" sz="4000" dirty="0"/>
              <a:t> Abraham, and said unto him, Abraham: and he said, </a:t>
            </a:r>
            <a:r>
              <a:rPr lang="en-US" sz="4000" b="1" u="sng" dirty="0"/>
              <a:t>Behold, here I am.</a:t>
            </a:r>
          </a:p>
          <a:p>
            <a:endParaRPr lang="en-US" sz="4000" dirty="0"/>
          </a:p>
        </p:txBody>
      </p:sp>
      <p:sp>
        <p:nvSpPr>
          <p:cNvPr id="11" name="Content Placeholder 10">
            <a:extLst>
              <a:ext uri="{FF2B5EF4-FFF2-40B4-BE49-F238E27FC236}">
                <a16:creationId xmlns:a16="http://schemas.microsoft.com/office/drawing/2014/main" id="{DA569221-A346-4DA4-80F3-46EDAF4B300E}"/>
              </a:ext>
            </a:extLst>
          </p:cNvPr>
          <p:cNvSpPr>
            <a:spLocks noGrp="1"/>
          </p:cNvSpPr>
          <p:nvPr>
            <p:ph sz="half" idx="2"/>
          </p:nvPr>
        </p:nvSpPr>
        <p:spPr>
          <a:xfrm>
            <a:off x="5168347" y="251790"/>
            <a:ext cx="7023651" cy="6354419"/>
          </a:xfrm>
        </p:spPr>
        <p:txBody>
          <a:bodyPr>
            <a:normAutofit/>
          </a:bodyPr>
          <a:lstStyle/>
          <a:p>
            <a:r>
              <a:rPr lang="en-US" sz="4000" dirty="0"/>
              <a:t>“Tempt” – </a:t>
            </a:r>
            <a:r>
              <a:rPr lang="en-US" sz="4000" i="1" dirty="0"/>
              <a:t>Test, Prove him</a:t>
            </a:r>
            <a:endParaRPr lang="en-US" sz="4000" dirty="0"/>
          </a:p>
          <a:p>
            <a:r>
              <a:rPr lang="en-US" sz="4000" dirty="0"/>
              <a:t>#1 Available</a:t>
            </a:r>
          </a:p>
          <a:p>
            <a:endParaRPr lang="en-US" sz="4000" dirty="0"/>
          </a:p>
          <a:p>
            <a:r>
              <a:rPr lang="en-US" sz="4000" dirty="0"/>
              <a:t>“God will not use you for things if you do not make yourself </a:t>
            </a:r>
            <a:r>
              <a:rPr lang="en-US" sz="4000" b="1" dirty="0"/>
              <a:t>Available!</a:t>
            </a:r>
            <a:endParaRPr lang="en-US" sz="4000" dirty="0"/>
          </a:p>
        </p:txBody>
      </p:sp>
    </p:spTree>
    <p:extLst>
      <p:ext uri="{BB962C8B-B14F-4D97-AF65-F5344CB8AC3E}">
        <p14:creationId xmlns:p14="http://schemas.microsoft.com/office/powerpoint/2010/main" val="3184135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animEffect transition="in" filter="fade">
                                      <p:cBhvr>
                                        <p:cTn id="7" dur="500"/>
                                        <p:tgtEl>
                                          <p:spTgt spid="1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xEl>
                                              <p:pRg st="3" end="3"/>
                                            </p:txEl>
                                          </p:spTgt>
                                        </p:tgtEl>
                                        <p:attrNameLst>
                                          <p:attrName>style.visibility</p:attrName>
                                        </p:attrNameLst>
                                      </p:cBhvr>
                                      <p:to>
                                        <p:strVal val="visible"/>
                                      </p:to>
                                    </p:set>
                                    <p:animEffect transition="in" filter="fade">
                                      <p:cBhvr>
                                        <p:cTn id="12" dur="5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027EF-A1BE-4A3C-B653-E16A1F079C5B}"/>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310CE0E9-9977-42CC-BC2A-CDAA51B23693}"/>
              </a:ext>
            </a:extLst>
          </p:cNvPr>
          <p:cNvSpPr>
            <a:spLocks noGrp="1"/>
          </p:cNvSpPr>
          <p:nvPr>
            <p:ph sz="half" idx="1"/>
          </p:nvPr>
        </p:nvSpPr>
        <p:spPr>
          <a:xfrm>
            <a:off x="-1" y="145774"/>
            <a:ext cx="6689035" cy="6031189"/>
          </a:xfrm>
        </p:spPr>
        <p:txBody>
          <a:bodyPr>
            <a:noAutofit/>
          </a:bodyPr>
          <a:lstStyle/>
          <a:p>
            <a:r>
              <a:rPr lang="en-US" sz="4400" b="1" baseline="30000" dirty="0"/>
              <a:t>2 </a:t>
            </a:r>
            <a:r>
              <a:rPr lang="en-US" sz="4400" dirty="0"/>
              <a:t>And he said, Take now </a:t>
            </a:r>
            <a:r>
              <a:rPr lang="en-US" sz="4400" u="sng" dirty="0"/>
              <a:t>thy son</a:t>
            </a:r>
            <a:r>
              <a:rPr lang="en-US" sz="4400" dirty="0"/>
              <a:t>, thine </a:t>
            </a:r>
            <a:r>
              <a:rPr lang="en-US" sz="4400" u="sng" dirty="0"/>
              <a:t>only son </a:t>
            </a:r>
            <a:r>
              <a:rPr lang="en-US" sz="4400" dirty="0"/>
              <a:t>Isaac, whom thou </a:t>
            </a:r>
            <a:r>
              <a:rPr lang="en-US" sz="4400" u="sng" dirty="0"/>
              <a:t>lovest,</a:t>
            </a:r>
            <a:r>
              <a:rPr lang="en-US" sz="4400" dirty="0"/>
              <a:t> and get thee into the </a:t>
            </a:r>
            <a:r>
              <a:rPr lang="en-US" sz="4400" u="sng" dirty="0"/>
              <a:t>land of Moriah</a:t>
            </a:r>
            <a:r>
              <a:rPr lang="en-US" sz="4400" dirty="0"/>
              <a:t>; and </a:t>
            </a:r>
            <a:r>
              <a:rPr lang="en-US" sz="4400" u="sng" dirty="0"/>
              <a:t>offer him </a:t>
            </a:r>
            <a:r>
              <a:rPr lang="en-US" sz="4400" dirty="0"/>
              <a:t>there for a burnt offering upon one of the mountains which I will tell thee of.</a:t>
            </a:r>
          </a:p>
        </p:txBody>
      </p:sp>
      <p:sp>
        <p:nvSpPr>
          <p:cNvPr id="4" name="Content Placeholder 3">
            <a:extLst>
              <a:ext uri="{FF2B5EF4-FFF2-40B4-BE49-F238E27FC236}">
                <a16:creationId xmlns:a16="http://schemas.microsoft.com/office/drawing/2014/main" id="{F650613E-C5EC-4329-83C3-DDBA70A7DB7B}"/>
              </a:ext>
            </a:extLst>
          </p:cNvPr>
          <p:cNvSpPr>
            <a:spLocks noGrp="1"/>
          </p:cNvSpPr>
          <p:nvPr>
            <p:ph sz="half" idx="2"/>
          </p:nvPr>
        </p:nvSpPr>
        <p:spPr>
          <a:xfrm>
            <a:off x="7301947" y="145774"/>
            <a:ext cx="4664765" cy="6031189"/>
          </a:xfrm>
        </p:spPr>
        <p:txBody>
          <a:bodyPr>
            <a:normAutofit/>
          </a:bodyPr>
          <a:lstStyle/>
          <a:p>
            <a:r>
              <a:rPr lang="en-US" sz="4000" dirty="0"/>
              <a:t>Facts: </a:t>
            </a:r>
          </a:p>
          <a:p>
            <a:r>
              <a:rPr lang="en-US" sz="4000" dirty="0"/>
              <a:t>1. Thy Son</a:t>
            </a:r>
          </a:p>
          <a:p>
            <a:r>
              <a:rPr lang="en-US" sz="4000" dirty="0"/>
              <a:t>2. Thy only Son</a:t>
            </a:r>
          </a:p>
          <a:p>
            <a:r>
              <a:rPr lang="en-US" sz="4000" dirty="0"/>
              <a:t>3. The one you love</a:t>
            </a:r>
          </a:p>
          <a:p>
            <a:r>
              <a:rPr lang="en-US" sz="4000" dirty="0"/>
              <a:t>4. A mountain upon Moriah</a:t>
            </a:r>
          </a:p>
          <a:p>
            <a:r>
              <a:rPr lang="en-US" sz="4000" dirty="0"/>
              <a:t>5. Sacrifice him</a:t>
            </a:r>
          </a:p>
        </p:txBody>
      </p:sp>
    </p:spTree>
    <p:extLst>
      <p:ext uri="{BB962C8B-B14F-4D97-AF65-F5344CB8AC3E}">
        <p14:creationId xmlns:p14="http://schemas.microsoft.com/office/powerpoint/2010/main" val="4225127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fade">
                                      <p:cBhvr>
                                        <p:cTn id="10" dur="500"/>
                                        <p:tgtEl>
                                          <p:spTgt spid="4">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6CA9957-8639-45B1-8B27-1DA71132502A}"/>
              </a:ext>
            </a:extLst>
          </p:cNvPr>
          <p:cNvSpPr>
            <a:spLocks noGrp="1"/>
          </p:cNvSpPr>
          <p:nvPr>
            <p:ph type="title"/>
          </p:nvPr>
        </p:nvSpPr>
        <p:spPr/>
        <p:txBody>
          <a:bodyPr/>
          <a:lstStyle/>
          <a:p>
            <a:endParaRPr lang="en-US" dirty="0"/>
          </a:p>
        </p:txBody>
      </p:sp>
      <p:sp>
        <p:nvSpPr>
          <p:cNvPr id="6" name="Content Placeholder 5">
            <a:extLst>
              <a:ext uri="{FF2B5EF4-FFF2-40B4-BE49-F238E27FC236}">
                <a16:creationId xmlns:a16="http://schemas.microsoft.com/office/drawing/2014/main" id="{6482F9FF-D0E2-45C2-A708-D6F44B918451}"/>
              </a:ext>
            </a:extLst>
          </p:cNvPr>
          <p:cNvSpPr>
            <a:spLocks noGrp="1"/>
          </p:cNvSpPr>
          <p:nvPr>
            <p:ph idx="1"/>
          </p:nvPr>
        </p:nvSpPr>
        <p:spPr>
          <a:xfrm>
            <a:off x="1" y="159026"/>
            <a:ext cx="12099234" cy="6586331"/>
          </a:xfrm>
        </p:spPr>
        <p:txBody>
          <a:bodyPr>
            <a:normAutofit/>
          </a:bodyPr>
          <a:lstStyle/>
          <a:p>
            <a:r>
              <a:rPr lang="en-US" sz="4000" b="1" baseline="30000" dirty="0"/>
              <a:t>3 </a:t>
            </a:r>
            <a:r>
              <a:rPr lang="en-US" sz="4000" dirty="0"/>
              <a:t>And Abraham rose up early in the morning, and saddled his ass, and took two of his young men with him, and Isaac his son, and clave the wood for the burnt offering, and rose up, and went unto the place of which God had told him.</a:t>
            </a:r>
          </a:p>
          <a:p>
            <a:r>
              <a:rPr lang="en-US" sz="4000" b="1" u="sng" dirty="0"/>
              <a:t>#2 Obedient </a:t>
            </a:r>
          </a:p>
          <a:p>
            <a:r>
              <a:rPr lang="en-US" sz="4000" dirty="0"/>
              <a:t>Call to follow (Gen 12)</a:t>
            </a:r>
          </a:p>
          <a:p>
            <a:r>
              <a:rPr lang="en-US" sz="4000" dirty="0"/>
              <a:t>Call to separate (Gen 13)</a:t>
            </a:r>
          </a:p>
          <a:p>
            <a:r>
              <a:rPr lang="en-US" sz="4000" dirty="0"/>
              <a:t>Call to give up precious things (Call to love the giver more than the gift!)</a:t>
            </a:r>
          </a:p>
        </p:txBody>
      </p:sp>
    </p:spTree>
    <p:extLst>
      <p:ext uri="{BB962C8B-B14F-4D97-AF65-F5344CB8AC3E}">
        <p14:creationId xmlns:p14="http://schemas.microsoft.com/office/powerpoint/2010/main" val="2500845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animEffect transition="in" filter="fade">
                                      <p:cBhvr>
                                        <p:cTn id="15" dur="500"/>
                                        <p:tgtEl>
                                          <p:spTgt spid="6">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6">
                                            <p:txEl>
                                              <p:pRg st="4" end="4"/>
                                            </p:txEl>
                                          </p:spTgt>
                                        </p:tgtEl>
                                        <p:attrNameLst>
                                          <p:attrName>style.visibility</p:attrName>
                                        </p:attrNameLst>
                                      </p:cBhvr>
                                      <p:to>
                                        <p:strVal val="visible"/>
                                      </p:to>
                                    </p:set>
                                    <p:animEffect transition="in" filter="fade">
                                      <p:cBhvr>
                                        <p:cTn id="18"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6C765-26EC-4814-8E6E-D06F34116AC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EBA0E94E-5A03-4970-84F4-B52DAC12A4E1}"/>
              </a:ext>
            </a:extLst>
          </p:cNvPr>
          <p:cNvSpPr>
            <a:spLocks noGrp="1"/>
          </p:cNvSpPr>
          <p:nvPr>
            <p:ph idx="1"/>
          </p:nvPr>
        </p:nvSpPr>
        <p:spPr/>
        <p:txBody>
          <a:bodyPr>
            <a:normAutofit/>
          </a:bodyPr>
          <a:lstStyle/>
          <a:p>
            <a:r>
              <a:rPr lang="en-US" sz="4000" dirty="0"/>
              <a:t>“Obedience is an act of faith; disobedience an act of unbelief!”</a:t>
            </a:r>
          </a:p>
          <a:p>
            <a:endParaRPr lang="en-US" sz="4000" dirty="0"/>
          </a:p>
          <a:p>
            <a:r>
              <a:rPr lang="en-US" sz="4000" dirty="0"/>
              <a:t>“Obedience brings blessings; disobedience brings undesired consequences!”</a:t>
            </a:r>
          </a:p>
        </p:txBody>
      </p:sp>
    </p:spTree>
    <p:extLst>
      <p:ext uri="{BB962C8B-B14F-4D97-AF65-F5344CB8AC3E}">
        <p14:creationId xmlns:p14="http://schemas.microsoft.com/office/powerpoint/2010/main" val="1541512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2593B25-FACA-4B6B-BA8F-57D23E07FB47}"/>
              </a:ext>
            </a:extLst>
          </p:cNvPr>
          <p:cNvSpPr>
            <a:spLocks noGrp="1"/>
          </p:cNvSpPr>
          <p:nvPr>
            <p:ph type="title"/>
          </p:nvPr>
        </p:nvSpPr>
        <p:spPr/>
        <p:txBody>
          <a:bodyPr/>
          <a:lstStyle/>
          <a:p>
            <a:endParaRPr lang="en-US" dirty="0"/>
          </a:p>
        </p:txBody>
      </p:sp>
      <p:sp>
        <p:nvSpPr>
          <p:cNvPr id="5" name="Content Placeholder 4">
            <a:extLst>
              <a:ext uri="{FF2B5EF4-FFF2-40B4-BE49-F238E27FC236}">
                <a16:creationId xmlns:a16="http://schemas.microsoft.com/office/drawing/2014/main" id="{68A7255E-64EB-4D99-AB84-54D9BEDEEFA8}"/>
              </a:ext>
            </a:extLst>
          </p:cNvPr>
          <p:cNvSpPr>
            <a:spLocks noGrp="1"/>
          </p:cNvSpPr>
          <p:nvPr>
            <p:ph sz="half" idx="1"/>
          </p:nvPr>
        </p:nvSpPr>
        <p:spPr>
          <a:xfrm>
            <a:off x="1" y="106016"/>
            <a:ext cx="11661912" cy="6751983"/>
          </a:xfrm>
        </p:spPr>
        <p:txBody>
          <a:bodyPr>
            <a:normAutofit/>
          </a:bodyPr>
          <a:lstStyle/>
          <a:p>
            <a:r>
              <a:rPr lang="en-US" sz="4000" b="1" baseline="30000" dirty="0"/>
              <a:t>4 </a:t>
            </a:r>
            <a:r>
              <a:rPr lang="en-US" sz="4000" dirty="0"/>
              <a:t>Then on the </a:t>
            </a:r>
            <a:r>
              <a:rPr lang="en-US" sz="4000" b="1" u="sng" dirty="0"/>
              <a:t>third day </a:t>
            </a:r>
            <a:r>
              <a:rPr lang="en-US" sz="4000" dirty="0"/>
              <a:t>Abraham lifted up his eyes, and saw the place afar off.</a:t>
            </a:r>
          </a:p>
          <a:p>
            <a:r>
              <a:rPr lang="en-US" sz="4000" b="1" baseline="30000" dirty="0"/>
              <a:t>5 </a:t>
            </a:r>
            <a:r>
              <a:rPr lang="en-US" sz="4000" dirty="0"/>
              <a:t>And Abraham said unto his young men, Abide ye here with the ass; and I and the lad will go yonder and worship, </a:t>
            </a:r>
            <a:r>
              <a:rPr lang="en-US" sz="4000" u="sng" dirty="0"/>
              <a:t>and come again to you.</a:t>
            </a:r>
          </a:p>
          <a:p>
            <a:endParaRPr lang="en-US" dirty="0"/>
          </a:p>
        </p:txBody>
      </p:sp>
      <p:sp>
        <p:nvSpPr>
          <p:cNvPr id="6" name="Content Placeholder 5">
            <a:extLst>
              <a:ext uri="{FF2B5EF4-FFF2-40B4-BE49-F238E27FC236}">
                <a16:creationId xmlns:a16="http://schemas.microsoft.com/office/drawing/2014/main" id="{956191D2-BD50-490B-8528-2AD902E03998}"/>
              </a:ext>
            </a:extLst>
          </p:cNvPr>
          <p:cNvSpPr>
            <a:spLocks noGrp="1"/>
          </p:cNvSpPr>
          <p:nvPr>
            <p:ph sz="half" idx="2"/>
          </p:nvPr>
        </p:nvSpPr>
        <p:spPr>
          <a:xfrm>
            <a:off x="530087" y="3491259"/>
            <a:ext cx="6241774" cy="3001616"/>
          </a:xfrm>
        </p:spPr>
        <p:txBody>
          <a:bodyPr>
            <a:normAutofit/>
          </a:bodyPr>
          <a:lstStyle/>
          <a:p>
            <a:r>
              <a:rPr lang="en-US" sz="4000" dirty="0"/>
              <a:t>Facts: 3</a:t>
            </a:r>
            <a:r>
              <a:rPr lang="en-US" sz="4000" baseline="30000" dirty="0"/>
              <a:t>rd</a:t>
            </a:r>
            <a:r>
              <a:rPr lang="en-US" sz="4000" dirty="0"/>
              <a:t> Day</a:t>
            </a:r>
          </a:p>
          <a:p>
            <a:r>
              <a:rPr lang="en-US" sz="4000" dirty="0"/>
              <a:t>#3 Hope </a:t>
            </a:r>
          </a:p>
        </p:txBody>
      </p:sp>
    </p:spTree>
    <p:extLst>
      <p:ext uri="{BB962C8B-B14F-4D97-AF65-F5344CB8AC3E}">
        <p14:creationId xmlns:p14="http://schemas.microsoft.com/office/powerpoint/2010/main" val="1125547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EEE7869-FC7F-4B0E-B80F-965B4FD57618}"/>
              </a:ext>
            </a:extLst>
          </p:cNvPr>
          <p:cNvSpPr>
            <a:spLocks noGrp="1"/>
          </p:cNvSpPr>
          <p:nvPr>
            <p:ph type="title"/>
          </p:nvPr>
        </p:nvSpPr>
        <p:spPr/>
        <p:txBody>
          <a:bodyPr/>
          <a:lstStyle/>
          <a:p>
            <a:endParaRPr lang="en-US" dirty="0"/>
          </a:p>
        </p:txBody>
      </p:sp>
      <p:sp>
        <p:nvSpPr>
          <p:cNvPr id="6" name="Content Placeholder 5">
            <a:extLst>
              <a:ext uri="{FF2B5EF4-FFF2-40B4-BE49-F238E27FC236}">
                <a16:creationId xmlns:a16="http://schemas.microsoft.com/office/drawing/2014/main" id="{C132494C-A702-4769-B6CF-0157C4338D27}"/>
              </a:ext>
            </a:extLst>
          </p:cNvPr>
          <p:cNvSpPr>
            <a:spLocks noGrp="1"/>
          </p:cNvSpPr>
          <p:nvPr>
            <p:ph idx="1"/>
          </p:nvPr>
        </p:nvSpPr>
        <p:spPr>
          <a:xfrm>
            <a:off x="0" y="0"/>
            <a:ext cx="12192000" cy="6858000"/>
          </a:xfrm>
        </p:spPr>
        <p:txBody>
          <a:bodyPr/>
          <a:lstStyle/>
          <a:p>
            <a:r>
              <a:rPr lang="en-US" sz="4000" dirty="0"/>
              <a:t>Hebrews 11</a:t>
            </a:r>
            <a:r>
              <a:rPr lang="en-US" sz="4000" b="1" baseline="30000" dirty="0"/>
              <a:t>17 </a:t>
            </a:r>
            <a:r>
              <a:rPr lang="en-US" sz="4000" dirty="0"/>
              <a:t>By faith Abraham, when he was tried, offered up Isaac: and he that had received the promises offered up his only begotten son, </a:t>
            </a:r>
            <a:r>
              <a:rPr lang="en-US" sz="4000" b="1" baseline="30000" dirty="0"/>
              <a:t>19 </a:t>
            </a:r>
            <a:r>
              <a:rPr lang="en-US" sz="4000" dirty="0"/>
              <a:t>Accounting that God was </a:t>
            </a:r>
            <a:r>
              <a:rPr lang="en-US" sz="4000" b="1" u="sng" dirty="0"/>
              <a:t>able to raise him up, even from the dead</a:t>
            </a:r>
            <a:r>
              <a:rPr lang="en-US" sz="4000" dirty="0"/>
              <a:t>; from whence also he received him </a:t>
            </a:r>
            <a:r>
              <a:rPr lang="en-US" sz="4000" b="1" u="sng" dirty="0"/>
              <a:t>in a figure</a:t>
            </a:r>
            <a:r>
              <a:rPr lang="en-US" sz="4000" dirty="0"/>
              <a:t>.</a:t>
            </a:r>
          </a:p>
          <a:p>
            <a:endParaRPr lang="en-US" sz="4000" dirty="0"/>
          </a:p>
          <a:p>
            <a:r>
              <a:rPr lang="en-US" sz="4000" dirty="0"/>
              <a:t>“We have a certain HOPE in Jesus Christ!”</a:t>
            </a:r>
          </a:p>
          <a:p>
            <a:endParaRPr lang="en-US" sz="4000" dirty="0"/>
          </a:p>
          <a:p>
            <a:endParaRPr lang="en-US" dirty="0"/>
          </a:p>
        </p:txBody>
      </p:sp>
    </p:spTree>
    <p:extLst>
      <p:ext uri="{BB962C8B-B14F-4D97-AF65-F5344CB8AC3E}">
        <p14:creationId xmlns:p14="http://schemas.microsoft.com/office/powerpoint/2010/main" val="3015001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1B1AD-6DBB-4FC0-AA95-4205AC840885}"/>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CBBCC088-4116-447C-9DC3-CECD8AE6B15B}"/>
              </a:ext>
            </a:extLst>
          </p:cNvPr>
          <p:cNvSpPr>
            <a:spLocks noGrp="1"/>
          </p:cNvSpPr>
          <p:nvPr>
            <p:ph idx="1"/>
          </p:nvPr>
        </p:nvSpPr>
        <p:spPr>
          <a:xfrm>
            <a:off x="0" y="106016"/>
            <a:ext cx="12192000" cy="6751983"/>
          </a:xfrm>
        </p:spPr>
        <p:txBody>
          <a:bodyPr/>
          <a:lstStyle/>
          <a:p>
            <a:r>
              <a:rPr lang="en-US" sz="4000" b="1" baseline="30000" dirty="0"/>
              <a:t>6 </a:t>
            </a:r>
            <a:r>
              <a:rPr lang="en-US" sz="4000" dirty="0"/>
              <a:t>And Abraham took the wood of the burnt offering, and laid it upon Isaac his son; and he took the fire in his hand, and a knife; and they went both of them together.</a:t>
            </a:r>
          </a:p>
          <a:p>
            <a:r>
              <a:rPr lang="en-US" sz="4000" b="1" baseline="30000" dirty="0"/>
              <a:t>7 </a:t>
            </a:r>
            <a:r>
              <a:rPr lang="en-US" sz="4000" dirty="0"/>
              <a:t>And Isaac spake unto Abraham his father, and said, My father: and he said, Here am I, my son. And he said, Behold the fire and the wood: </a:t>
            </a:r>
            <a:r>
              <a:rPr lang="en-US" sz="4000" b="1" u="sng" dirty="0"/>
              <a:t>but where is the lamb </a:t>
            </a:r>
            <a:r>
              <a:rPr lang="en-US" sz="4000" dirty="0"/>
              <a:t>for a burnt offering?</a:t>
            </a:r>
          </a:p>
          <a:p>
            <a:endParaRPr lang="en-US" sz="4000" dirty="0"/>
          </a:p>
          <a:p>
            <a:r>
              <a:rPr lang="en-US" sz="4000" dirty="0"/>
              <a:t>Facts: Wood laid upon him, Fire in hand, and the knife</a:t>
            </a:r>
          </a:p>
          <a:p>
            <a:endParaRPr lang="en-US" dirty="0"/>
          </a:p>
        </p:txBody>
      </p:sp>
    </p:spTree>
    <p:extLst>
      <p:ext uri="{BB962C8B-B14F-4D97-AF65-F5344CB8AC3E}">
        <p14:creationId xmlns:p14="http://schemas.microsoft.com/office/powerpoint/2010/main" val="12114033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1910</TotalTime>
  <Words>145</Words>
  <Application>Microsoft Office PowerPoint</Application>
  <PresentationFormat>Widescreen</PresentationFormat>
  <Paragraphs>49</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The Faith of a Father</vt:lpstr>
      <vt:lpstr>Father Abraham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TJ</dc:creator>
  <cp:lastModifiedBy>TJ</cp:lastModifiedBy>
  <cp:revision>12</cp:revision>
  <dcterms:created xsi:type="dcterms:W3CDTF">2019-06-14T13:54:55Z</dcterms:created>
  <dcterms:modified xsi:type="dcterms:W3CDTF">2019-06-15T21:48:27Z</dcterms:modified>
</cp:coreProperties>
</file>