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1" r:id="rId5"/>
    <p:sldId id="272" r:id="rId6"/>
    <p:sldId id="273" r:id="rId7"/>
    <p:sldId id="274" r:id="rId8"/>
    <p:sldId id="260" r:id="rId9"/>
    <p:sldId id="275" r:id="rId10"/>
    <p:sldId id="276" r:id="rId11"/>
    <p:sldId id="277" r:id="rId12"/>
    <p:sldId id="278" r:id="rId13"/>
    <p:sldId id="279" r:id="rId14"/>
    <p:sldId id="280" r:id="rId15"/>
    <p:sldId id="282" r:id="rId16"/>
    <p:sldId id="281" r:id="rId17"/>
    <p:sldId id="285" r:id="rId18"/>
    <p:sldId id="283" r:id="rId19"/>
    <p:sldId id="284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8A43A-73CC-4575-9C94-A5893D7E6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8D8C36-DBAA-4420-ADF8-651C9CAE4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D483B-8872-4236-BE83-0B6A8A049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759A-BD52-4DBE-AFC6-932F28CB026A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32679-4EFD-41D2-9C0C-62DA581A9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B0B2D-2FF3-41E7-A5F4-07932AD8B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D06D-8C17-44EE-9AAE-DB6E8649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43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4D60D-0C50-4B63-8684-073D4F6DD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2B49F2-DA6E-4439-8A21-C9A1D95B5B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46515-FED7-4C6B-BC30-143532A8B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759A-BD52-4DBE-AFC6-932F28CB026A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41600-7282-4D5B-81A4-8C3192BAE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91526-5BDB-4166-B18E-F33550C46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D06D-8C17-44EE-9AAE-DB6E8649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0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482E8C-B590-4080-A0C2-10C4492573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FC0C3D-23D2-4A33-A0B5-3825EC8CE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69842-7A5E-4548-984D-A6622F60D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759A-BD52-4DBE-AFC6-932F28CB026A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AA13C-06C1-49E3-AAA5-8CA60E52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3A1BE-6FBB-484A-A751-988173C48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D06D-8C17-44EE-9AAE-DB6E8649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22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5EA0D-511B-4287-80F0-13907CE37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8DE8E-F159-4665-B68F-A58A25FDE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B1EBB-BB4C-41EA-8E08-BBF2D4422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759A-BD52-4DBE-AFC6-932F28CB026A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99760-AAD1-4F2B-981E-F35618435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8D021-6F0B-47D9-898C-75183C9EE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D06D-8C17-44EE-9AAE-DB6E8649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29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AC578-66D2-44B2-8958-9D3F3136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75F12-859B-41FD-A1DA-32BA89E12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B22FD-573B-47AE-9806-C5B0165F4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759A-BD52-4DBE-AFC6-932F28CB026A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77887-54FA-43A4-9A6A-BF7D933A3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FEBA4-9453-4867-A976-6B04803B2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D06D-8C17-44EE-9AAE-DB6E8649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9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66222-097D-4935-97FD-BAAF8D3BE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736F3-391F-4B8E-BC48-DD78B45C7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64D99C-D64E-4954-92FD-97F899E03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D37974-5F03-471A-AC39-5F02B0F88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759A-BD52-4DBE-AFC6-932F28CB026A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B5B28-A5D4-48E7-9298-F51B279AB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9EBCF7-02AB-452A-B144-54C803E26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D06D-8C17-44EE-9AAE-DB6E8649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C43F8-F3C8-4C0F-AE31-9195CDFD2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39764-3123-42CD-AD2C-1C123F8E1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997978-0F7F-4BD9-B3C7-BA151D832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4EFDF-477A-48F6-82F6-24478D8812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98FB70-CFE9-4B93-A8EC-758303C81E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7B3ED8-691F-4DFE-B744-251410F9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759A-BD52-4DBE-AFC6-932F28CB026A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F50390-A5EE-4895-A612-B6F9F070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23A117-1293-4373-93B6-2968ACBE6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D06D-8C17-44EE-9AAE-DB6E8649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58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60472-8916-4117-9B9F-3F0C752DD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6EF73F-E4BB-458E-9E60-E6BD8048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759A-BD52-4DBE-AFC6-932F28CB026A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09DF8C-5DA8-4C7C-A375-B79627B1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6B6222-B05B-4503-AA61-046E339F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D06D-8C17-44EE-9AAE-DB6E8649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75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0EA98B-9FE7-4918-9C07-0B84172D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759A-BD52-4DBE-AFC6-932F28CB026A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70C318-E62E-4F5B-81E2-A14BADF9C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D40BE-2A96-4DA9-BA91-1A43A9BA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D06D-8C17-44EE-9AAE-DB6E8649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51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81B23-49AD-4E1F-A94B-0A51F55CB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DAF85-B4FC-4603-8B07-6E5DF85BD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5515C-70A6-43B2-BF9A-ED72A2528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25DB67-A4F9-4C07-BE20-DB5D5A10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759A-BD52-4DBE-AFC6-932F28CB026A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6ADBD9-93FF-40CF-AA13-512D3B3EB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FC7BB-D7F4-4600-B8FB-7D0CCD66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D06D-8C17-44EE-9AAE-DB6E8649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12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C3D66-5F03-4F2B-8334-EC08C597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76E0B3-A082-4359-93A2-CE3AE7501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559F29-C3DF-4268-A453-FADF38096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54CA1-A214-40DB-BD8C-BD54A4897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759A-BD52-4DBE-AFC6-932F28CB026A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4ADBE-5E3C-4441-B9EF-8CD1928F2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A8E32-B1D7-477C-9077-7745A0E6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D06D-8C17-44EE-9AAE-DB6E8649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19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2F8EDC-64A5-4491-BEB2-529BCC311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3219A-A884-45C3-A9C4-5FDBAAFFD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9D88F-0427-483B-A0AB-0CCF18D74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3759A-BD52-4DBE-AFC6-932F28CB026A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A273A-647D-45B4-8C61-AAE912721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3FB04-3ACA-4B2D-9D70-651B31958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FD06D-8C17-44EE-9AAE-DB6E8649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8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52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32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36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48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68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39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79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93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79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98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19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44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647D83-D423-4EA6-B42C-19827EB58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948" y="2468836"/>
            <a:ext cx="5886381" cy="3898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6223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32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16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01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88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42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he ark of the covenant">
            <a:extLst>
              <a:ext uri="{FF2B5EF4-FFF2-40B4-BE49-F238E27FC236}">
                <a16:creationId xmlns:a16="http://schemas.microsoft.com/office/drawing/2014/main" id="{9538EFBE-49BF-4B69-BC64-622A08EE025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152" y="3537863"/>
            <a:ext cx="6190822" cy="3095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0372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64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Doing the Right Thing</dc:title>
  <dc:creator>TJ</dc:creator>
  <cp:lastModifiedBy>TJ</cp:lastModifiedBy>
  <cp:revision>8</cp:revision>
  <dcterms:created xsi:type="dcterms:W3CDTF">2019-07-04T17:10:40Z</dcterms:created>
  <dcterms:modified xsi:type="dcterms:W3CDTF">2019-07-07T13:57:05Z</dcterms:modified>
</cp:coreProperties>
</file>