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FB331-E19F-4F75-8AFA-2BE1999B0D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2FC437-9254-4BB6-8C72-56594CE953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EB3FB3-7410-4575-A783-965BC4DF5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8A9B-6A9A-4192-910E-706A5120F22D}" type="datetimeFigureOut">
              <a:rPr lang="en-US" smtClean="0"/>
              <a:t>7/27/2019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27B02F-059E-407E-875F-D7AA78129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8733F1-6BEA-45D7-B3AA-AA203188B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3309-014D-4D29-B496-50B91B7FBC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268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96E4D-A651-4259-BA9E-087884C15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ACF595-B1FE-4459-9043-EACBFD8F9A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FEF350-3A9D-4D1D-AC9E-63FF99B3B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8A9B-6A9A-4192-910E-706A5120F22D}" type="datetimeFigureOut">
              <a:rPr lang="en-US" smtClean="0"/>
              <a:t>7/27/2019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7564B1-9636-40FD-B2EA-FA5C2DF0F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C9F548-F50A-4045-81F4-905038682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3309-014D-4D29-B496-50B91B7FBC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171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6788B6-C4D3-4B18-BACF-6D4011E14E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E6290-6E81-4C11-A795-D651C25478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ED658E-3574-4444-B8AC-365D6F747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8A9B-6A9A-4192-910E-706A5120F22D}" type="datetimeFigureOut">
              <a:rPr lang="en-US" smtClean="0"/>
              <a:t>7/27/2019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BD8A12-BD3D-4B28-9BA9-39A80362B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CA9B21-F44A-48E0-A82A-222900050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3309-014D-4D29-B496-50B91B7FBC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976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49FAC-F148-4AAC-BBD8-DC8295227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92212-12FA-40CF-B2D2-7C5B09A75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5B2AD7-48B0-4CB3-AA41-F3F8FEF6B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8A9B-6A9A-4192-910E-706A5120F22D}" type="datetimeFigureOut">
              <a:rPr lang="en-US" smtClean="0"/>
              <a:t>7/27/2019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35D538-9F0A-4882-B0A6-1B591822B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369602-282C-4F12-AF07-29A6FA654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3309-014D-4D29-B496-50B91B7FBC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030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139F4-4300-4488-A859-9E00C0C0A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4C9A42-4829-4329-AE2E-4F2EB826B2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2E415A-0367-4CF3-8E2E-4D25CAEDF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8A9B-6A9A-4192-910E-706A5120F22D}" type="datetimeFigureOut">
              <a:rPr lang="en-US" smtClean="0"/>
              <a:t>7/27/2019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51B8A-8AC8-48DB-8F9C-EBC8D6539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114E21-17EF-43BB-B821-76FD18141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3309-014D-4D29-B496-50B91B7FBC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945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6C6D2-953C-439B-AD61-6C46B40EA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391B2-DEFC-41B7-BCA8-2893BEBF0E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CEC1D9-4CBE-44E0-8627-42A5ED3D76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F023A2-C956-4241-9B5A-98674248F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8A9B-6A9A-4192-910E-706A5120F22D}" type="datetimeFigureOut">
              <a:rPr lang="en-US" smtClean="0"/>
              <a:t>7/27/2019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2D7991-CB07-4967-9D92-293C2EDC4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DDC69F-B23D-45D8-9118-B0C019CE3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3309-014D-4D29-B496-50B91B7FBC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904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CA101-8FAE-4ADE-948F-0AB863D66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346422-6158-40BA-A434-2EA65E0654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BEDE6C-3E49-4848-BEAF-244952B62E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C18C52-9B5A-4632-BE1A-E680529C13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6EAE89-B43D-4B4A-A30F-88143B04C6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D0F6E0-109D-468F-AE15-E1B484268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8A9B-6A9A-4192-910E-706A5120F22D}" type="datetimeFigureOut">
              <a:rPr lang="en-US" smtClean="0"/>
              <a:t>7/27/2019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459E5A-9154-441B-9098-DD6FE0B31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1C25A9-2F7C-4D9A-9F3D-8CF1D1F9A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3309-014D-4D29-B496-50B91B7FBC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489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8D7DB-1D3F-4482-822F-F86935030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1FB063-5F71-4C9B-BF23-BB1EFAF6B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8A9B-6A9A-4192-910E-706A5120F22D}" type="datetimeFigureOut">
              <a:rPr lang="en-US" smtClean="0"/>
              <a:t>7/27/2019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03CD35-48B6-4937-8341-E34FBFC9B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5EABDF-3CC9-4B79-9748-A21790902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3309-014D-4D29-B496-50B91B7FBC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928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29DFEA-2D2E-4AB9-9BCF-487B72CAE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8A9B-6A9A-4192-910E-706A5120F22D}" type="datetimeFigureOut">
              <a:rPr lang="en-US" smtClean="0"/>
              <a:t>7/27/2019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97D52D-B12C-409A-A61D-72F924060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E7178D-AE48-4D3B-82C9-B09AD7E6F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3309-014D-4D29-B496-50B91B7FBC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694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3B2D6-BB48-418B-9879-9C8C84F12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01256-31B2-4970-A1F0-4BFBF5CF48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0C0D3D-B412-462A-AF7D-F9B42BADEC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0BD2BB-8C84-4A7F-9C0E-EBA3C358A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8A9B-6A9A-4192-910E-706A5120F22D}" type="datetimeFigureOut">
              <a:rPr lang="en-US" smtClean="0"/>
              <a:t>7/27/2019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CC7ED3-7C6D-4E95-9BDD-67367E46B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96A342-F22F-4C35-A03C-A7BA0C5DE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3309-014D-4D29-B496-50B91B7FBC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84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30C1B-C12F-4190-986E-E808408BC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04DF70-51FD-423D-B54B-375D135F1E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120FA0-A3E6-4F24-A153-922D77141B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B23D65-C824-4E8B-B2AF-4176D975B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8A9B-6A9A-4192-910E-706A5120F22D}" type="datetimeFigureOut">
              <a:rPr lang="en-US" smtClean="0"/>
              <a:t>7/27/2019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01E377-DBEC-4DCE-A76B-E3032E43A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353FC4-739A-4572-AA8A-5D3B6FFF2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3309-014D-4D29-B496-50B91B7FBC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758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57F654-7EBE-41DB-909F-B0EDDB824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F50C6E-BA3C-48B1-BC6B-D13BBAEE09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4F123A-BF35-43C5-8734-2A10879D96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08A9B-6A9A-4192-910E-706A5120F22D}" type="datetimeFigureOut">
              <a:rPr lang="en-US" smtClean="0"/>
              <a:t>7/27/2019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912C3-F9E5-4CAD-BF81-1B03F84A57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4D7182-FC46-4230-A7B8-054F94ADEA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F3309-014D-4D29-B496-50B91B7FBC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685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79268-E560-456F-8A9D-5ECB92BF16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9800" dirty="0">
                <a:solidFill>
                  <a:schemeClr val="bg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Running</a:t>
            </a:r>
            <a:br>
              <a:rPr lang="en-US" dirty="0">
                <a:solidFill>
                  <a:schemeClr val="bg1"/>
                </a:solidFill>
                <a:latin typeface="AR BLANCA" panose="02000000000000000000" pitchFamily="2" charset="0"/>
              </a:rPr>
            </a:b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“Choice”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B650ED-E38A-4CBC-8D66-6BDC3D9038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Part 1</a:t>
            </a:r>
          </a:p>
          <a:p>
            <a:r>
              <a:rPr lang="en-US" sz="4000" dirty="0">
                <a:solidFill>
                  <a:schemeClr val="bg1"/>
                </a:solidFill>
              </a:rPr>
              <a:t>Jonah 1:1-3</a:t>
            </a:r>
          </a:p>
        </p:txBody>
      </p:sp>
    </p:spTree>
    <p:extLst>
      <p:ext uri="{BB962C8B-B14F-4D97-AF65-F5344CB8AC3E}">
        <p14:creationId xmlns:p14="http://schemas.microsoft.com/office/powerpoint/2010/main" val="1492530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577DF-FE1D-4B36-96A4-C92A40EE8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 See 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CED536-657D-47DA-93D1-B770E8946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09243" cy="4351338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chemeClr val="bg1"/>
                </a:solidFill>
              </a:rPr>
              <a:t>Romans 5</a:t>
            </a:r>
            <a:r>
              <a:rPr lang="en-US" sz="6000" b="1" baseline="30000" dirty="0">
                <a:solidFill>
                  <a:schemeClr val="bg1"/>
                </a:solidFill>
              </a:rPr>
              <a:t>8 </a:t>
            </a:r>
            <a:r>
              <a:rPr lang="en-US" sz="6000" dirty="0">
                <a:solidFill>
                  <a:schemeClr val="bg1"/>
                </a:solidFill>
              </a:rPr>
              <a:t>But God </a:t>
            </a:r>
            <a:r>
              <a:rPr lang="en-US" sz="6000" b="1" i="1" dirty="0">
                <a:solidFill>
                  <a:schemeClr val="bg1"/>
                </a:solidFill>
              </a:rPr>
              <a:t>commendeth</a:t>
            </a:r>
            <a:r>
              <a:rPr lang="en-US" sz="6000" dirty="0">
                <a:solidFill>
                  <a:schemeClr val="bg1"/>
                </a:solidFill>
              </a:rPr>
              <a:t> his love toward </a:t>
            </a:r>
            <a:r>
              <a:rPr lang="en-US" sz="6000" b="1" i="1" dirty="0">
                <a:solidFill>
                  <a:schemeClr val="bg1"/>
                </a:solidFill>
              </a:rPr>
              <a:t>us</a:t>
            </a:r>
            <a:r>
              <a:rPr lang="en-US" sz="6000" dirty="0">
                <a:solidFill>
                  <a:schemeClr val="bg1"/>
                </a:solidFill>
              </a:rPr>
              <a:t>, in that, while we were yet </a:t>
            </a:r>
            <a:r>
              <a:rPr lang="en-US" sz="6000" b="1" i="1" dirty="0">
                <a:solidFill>
                  <a:schemeClr val="bg1"/>
                </a:solidFill>
              </a:rPr>
              <a:t>sinners</a:t>
            </a:r>
            <a:r>
              <a:rPr lang="en-US" sz="6000" dirty="0">
                <a:solidFill>
                  <a:schemeClr val="bg1"/>
                </a:solidFill>
              </a:rPr>
              <a:t>, Christ died for us.</a:t>
            </a:r>
          </a:p>
        </p:txBody>
      </p:sp>
    </p:spTree>
    <p:extLst>
      <p:ext uri="{BB962C8B-B14F-4D97-AF65-F5344CB8AC3E}">
        <p14:creationId xmlns:p14="http://schemas.microsoft.com/office/powerpoint/2010/main" val="2729518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664AB-4C29-448F-9CF8-E3A367A37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17D7A-C566-475C-BF74-1DA7AA085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</a:rPr>
              <a:t>God’s Word</a:t>
            </a:r>
          </a:p>
          <a:p>
            <a:r>
              <a:rPr lang="en-US" sz="5400" b="1" dirty="0">
                <a:solidFill>
                  <a:schemeClr val="bg1"/>
                </a:solidFill>
              </a:rPr>
              <a:t>Choice</a:t>
            </a:r>
          </a:p>
          <a:p>
            <a:r>
              <a:rPr lang="en-US" sz="5400" b="1" dirty="0">
                <a:solidFill>
                  <a:schemeClr val="bg1"/>
                </a:solidFill>
              </a:rPr>
              <a:t>All About Love</a:t>
            </a:r>
          </a:p>
        </p:txBody>
      </p:sp>
    </p:spTree>
    <p:extLst>
      <p:ext uri="{BB962C8B-B14F-4D97-AF65-F5344CB8AC3E}">
        <p14:creationId xmlns:p14="http://schemas.microsoft.com/office/powerpoint/2010/main" val="489949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42C80-9E3A-42D1-8804-ADB15F6F1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FBE3A-913B-4BD7-A693-EB1E18F80C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278" y="238538"/>
            <a:ext cx="11675165" cy="6467061"/>
          </a:xfrm>
        </p:spPr>
        <p:txBody>
          <a:bodyPr/>
          <a:lstStyle/>
          <a:p>
            <a:r>
              <a:rPr lang="en-US" sz="4400" b="1" dirty="0">
                <a:solidFill>
                  <a:schemeClr val="bg1"/>
                </a:solidFill>
              </a:rPr>
              <a:t>1 </a:t>
            </a:r>
            <a:r>
              <a:rPr lang="en-US" sz="4400" b="1" i="1" dirty="0">
                <a:solidFill>
                  <a:schemeClr val="bg1"/>
                </a:solidFill>
              </a:rPr>
              <a:t>Now the word of the </a:t>
            </a:r>
            <a:r>
              <a:rPr lang="en-US" sz="4400" b="1" i="1" cap="small" dirty="0">
                <a:solidFill>
                  <a:schemeClr val="bg1"/>
                </a:solidFill>
              </a:rPr>
              <a:t>Lord</a:t>
            </a:r>
            <a:r>
              <a:rPr lang="en-US" sz="4400" b="1" i="1" dirty="0">
                <a:solidFill>
                  <a:schemeClr val="bg1"/>
                </a:solidFill>
              </a:rPr>
              <a:t> came </a:t>
            </a:r>
            <a:r>
              <a:rPr lang="en-US" sz="4400" dirty="0">
                <a:solidFill>
                  <a:schemeClr val="bg1"/>
                </a:solidFill>
              </a:rPr>
              <a:t>unto Jonah the son of Amittai, saying, </a:t>
            </a:r>
            <a:r>
              <a:rPr lang="en-US" sz="4400" i="1" dirty="0">
                <a:solidFill>
                  <a:schemeClr val="bg1"/>
                </a:solidFill>
              </a:rPr>
              <a:t>(God’s Word)</a:t>
            </a:r>
          </a:p>
          <a:p>
            <a:endParaRPr lang="en-US" sz="4400" i="1" dirty="0">
              <a:solidFill>
                <a:schemeClr val="bg1"/>
              </a:solidFill>
            </a:endParaRPr>
          </a:p>
          <a:p>
            <a:r>
              <a:rPr lang="en-US" sz="4400" b="1" baseline="30000" dirty="0">
                <a:solidFill>
                  <a:schemeClr val="bg1"/>
                </a:solidFill>
              </a:rPr>
              <a:t>2 </a:t>
            </a:r>
            <a:r>
              <a:rPr lang="en-US" sz="4400" dirty="0">
                <a:solidFill>
                  <a:schemeClr val="bg1"/>
                </a:solidFill>
              </a:rPr>
              <a:t>Arise, </a:t>
            </a:r>
            <a:r>
              <a:rPr lang="en-US" sz="4400" b="1" i="1" dirty="0">
                <a:solidFill>
                  <a:schemeClr val="bg1"/>
                </a:solidFill>
              </a:rPr>
              <a:t>go to Nineveh</a:t>
            </a:r>
            <a:r>
              <a:rPr lang="en-US" sz="4400" dirty="0">
                <a:solidFill>
                  <a:schemeClr val="bg1"/>
                </a:solidFill>
              </a:rPr>
              <a:t>, that great city, and cry against it; for </a:t>
            </a:r>
            <a:r>
              <a:rPr lang="en-US" sz="4400" b="1" i="1" dirty="0">
                <a:solidFill>
                  <a:schemeClr val="bg1"/>
                </a:solidFill>
              </a:rPr>
              <a:t>their wickedness</a:t>
            </a:r>
            <a:r>
              <a:rPr lang="en-US" sz="4400" dirty="0">
                <a:solidFill>
                  <a:schemeClr val="bg1"/>
                </a:solidFill>
              </a:rPr>
              <a:t> is come up before me. </a:t>
            </a:r>
            <a:r>
              <a:rPr lang="en-US" sz="4400" i="1" dirty="0">
                <a:solidFill>
                  <a:schemeClr val="bg1"/>
                </a:solidFill>
              </a:rPr>
              <a:t>(All About Love)</a:t>
            </a:r>
          </a:p>
          <a:p>
            <a:pPr marL="0" indent="0">
              <a:buNone/>
            </a:pPr>
            <a:endParaRPr lang="en-US" sz="4400" i="1" dirty="0">
              <a:solidFill>
                <a:schemeClr val="bg1"/>
              </a:solidFill>
            </a:endParaRPr>
          </a:p>
          <a:p>
            <a:r>
              <a:rPr lang="en-US" sz="4400" b="1" baseline="30000" dirty="0">
                <a:solidFill>
                  <a:schemeClr val="bg1"/>
                </a:solidFill>
              </a:rPr>
              <a:t>3 </a:t>
            </a:r>
            <a:r>
              <a:rPr lang="en-US" sz="4400" dirty="0">
                <a:solidFill>
                  <a:schemeClr val="bg1"/>
                </a:solidFill>
              </a:rPr>
              <a:t>But Jonah rose up </a:t>
            </a:r>
            <a:r>
              <a:rPr lang="en-US" sz="4400" b="1" i="1" dirty="0">
                <a:solidFill>
                  <a:schemeClr val="bg1"/>
                </a:solidFill>
              </a:rPr>
              <a:t>to flee </a:t>
            </a:r>
            <a:r>
              <a:rPr lang="en-US" sz="4400" dirty="0">
                <a:solidFill>
                  <a:schemeClr val="bg1"/>
                </a:solidFill>
              </a:rPr>
              <a:t>unto Tarshish </a:t>
            </a:r>
            <a:r>
              <a:rPr lang="en-US" sz="4400" b="1" i="1" dirty="0">
                <a:solidFill>
                  <a:schemeClr val="bg1"/>
                </a:solidFill>
              </a:rPr>
              <a:t>from the presence </a:t>
            </a:r>
            <a:r>
              <a:rPr lang="en-US" sz="4400" dirty="0">
                <a:solidFill>
                  <a:schemeClr val="bg1"/>
                </a:solidFill>
              </a:rPr>
              <a:t>of the </a:t>
            </a:r>
            <a:r>
              <a:rPr lang="en-US" sz="4400" cap="small" dirty="0">
                <a:solidFill>
                  <a:schemeClr val="bg1"/>
                </a:solidFill>
              </a:rPr>
              <a:t>Lord</a:t>
            </a:r>
            <a:r>
              <a:rPr lang="en-US" sz="4400" dirty="0">
                <a:solidFill>
                  <a:schemeClr val="bg1"/>
                </a:solidFill>
              </a:rPr>
              <a:t>, </a:t>
            </a:r>
            <a:r>
              <a:rPr lang="en-US" sz="4400" i="1" dirty="0">
                <a:solidFill>
                  <a:schemeClr val="bg1"/>
                </a:solidFill>
              </a:rPr>
              <a:t>(Choice)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851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3C5B2-2748-49B7-AB39-53B623C8E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God’s Word – “When He Speaks”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6D8404-DA9A-4F7F-BE7C-070EA3805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95991" cy="4351338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Rev. 3</a:t>
            </a:r>
            <a:r>
              <a:rPr lang="en-US" sz="4800" b="1" baseline="30000" dirty="0">
                <a:solidFill>
                  <a:schemeClr val="bg1"/>
                </a:solidFill>
              </a:rPr>
              <a:t>20 </a:t>
            </a:r>
            <a:r>
              <a:rPr lang="en-US" sz="4800" dirty="0">
                <a:solidFill>
                  <a:schemeClr val="bg1"/>
                </a:solidFill>
              </a:rPr>
              <a:t>Behold, I stand at the door, and knock: if any man </a:t>
            </a:r>
            <a:r>
              <a:rPr lang="en-US" sz="4800" b="1" i="1" dirty="0">
                <a:solidFill>
                  <a:schemeClr val="bg1"/>
                </a:solidFill>
              </a:rPr>
              <a:t>hear my voice, </a:t>
            </a:r>
            <a:r>
              <a:rPr lang="en-US" sz="4800" dirty="0">
                <a:solidFill>
                  <a:schemeClr val="bg1"/>
                </a:solidFill>
              </a:rPr>
              <a:t>and open the door, I will come in to him, and will sup with him, and he with me.</a:t>
            </a:r>
          </a:p>
        </p:txBody>
      </p:sp>
    </p:spTree>
    <p:extLst>
      <p:ext uri="{BB962C8B-B14F-4D97-AF65-F5344CB8AC3E}">
        <p14:creationId xmlns:p14="http://schemas.microsoft.com/office/powerpoint/2010/main" val="3838124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CFD7C-E878-43E8-8940-31A7AA546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When he speaks!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DB5A41-140C-4C2D-87B5-36717E1FC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Application #1</a:t>
            </a:r>
          </a:p>
          <a:p>
            <a:pPr marL="0" indent="0">
              <a:buNone/>
            </a:pPr>
            <a:endParaRPr lang="en-US" sz="4000" dirty="0">
              <a:solidFill>
                <a:schemeClr val="bg1"/>
              </a:solidFill>
            </a:endParaRPr>
          </a:p>
          <a:p>
            <a:r>
              <a:rPr lang="en-US" sz="5400" dirty="0">
                <a:solidFill>
                  <a:schemeClr val="bg1"/>
                </a:solidFill>
              </a:rPr>
              <a:t>“A true disciple of Jesus will seek, hear, receive, and </a:t>
            </a:r>
            <a:r>
              <a:rPr lang="en-US" sz="5400" b="1" dirty="0">
                <a:solidFill>
                  <a:schemeClr val="bg1"/>
                </a:solidFill>
              </a:rPr>
              <a:t>Obey his word</a:t>
            </a:r>
            <a:r>
              <a:rPr lang="en-US" sz="5400" dirty="0">
                <a:solidFill>
                  <a:schemeClr val="bg1"/>
                </a:solidFill>
              </a:rPr>
              <a:t>!”</a:t>
            </a:r>
          </a:p>
        </p:txBody>
      </p:sp>
    </p:spTree>
    <p:extLst>
      <p:ext uri="{BB962C8B-B14F-4D97-AF65-F5344CB8AC3E}">
        <p14:creationId xmlns:p14="http://schemas.microsoft.com/office/powerpoint/2010/main" val="76223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6D468-04AD-4467-B3EB-AF9C3789B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Choice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01750-2D10-4A94-BFB4-3F79BD01E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035" y="1404730"/>
            <a:ext cx="11834191" cy="5453269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God’s word is more than information, it calls us to respond.</a:t>
            </a:r>
          </a:p>
          <a:p>
            <a:pPr marL="0" indent="0">
              <a:buNone/>
            </a:pPr>
            <a:endParaRPr lang="en-US" sz="4000" b="1" baseline="30000" dirty="0"/>
          </a:p>
          <a:p>
            <a:r>
              <a:rPr lang="en-US" sz="4000" b="1" baseline="30000" dirty="0">
                <a:solidFill>
                  <a:schemeClr val="bg1"/>
                </a:solidFill>
              </a:rPr>
              <a:t>Romans 3:23 </a:t>
            </a:r>
            <a:r>
              <a:rPr lang="en-US" sz="4000" dirty="0">
                <a:solidFill>
                  <a:schemeClr val="bg1"/>
                </a:solidFill>
              </a:rPr>
              <a:t>For all have sinned, and come short of the glory of God;</a:t>
            </a:r>
          </a:p>
          <a:p>
            <a:endParaRPr lang="en-US" sz="4000" dirty="0"/>
          </a:p>
          <a:p>
            <a:r>
              <a:rPr lang="en-US" sz="4400" dirty="0">
                <a:solidFill>
                  <a:schemeClr val="bg1"/>
                </a:solidFill>
              </a:rPr>
              <a:t>Application #2 – </a:t>
            </a:r>
            <a:r>
              <a:rPr lang="en-US" sz="4400" b="1" dirty="0">
                <a:solidFill>
                  <a:schemeClr val="bg1"/>
                </a:solidFill>
              </a:rPr>
              <a:t>We all have sinned</a:t>
            </a:r>
            <a:r>
              <a:rPr lang="en-US" sz="4400" dirty="0">
                <a:solidFill>
                  <a:schemeClr val="bg1"/>
                </a:solidFill>
              </a:rPr>
              <a:t>, We all need a savior!</a:t>
            </a:r>
          </a:p>
        </p:txBody>
      </p:sp>
    </p:spTree>
    <p:extLst>
      <p:ext uri="{BB962C8B-B14F-4D97-AF65-F5344CB8AC3E}">
        <p14:creationId xmlns:p14="http://schemas.microsoft.com/office/powerpoint/2010/main" val="160389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D4819-D4B5-479F-AC01-D83BD3391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>
                <a:solidFill>
                  <a:schemeClr val="bg1"/>
                </a:solidFill>
              </a:rPr>
              <a:t>All for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D7490-D9C4-47F8-BF4A-2B417B9AD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1" y="1825625"/>
            <a:ext cx="11781182" cy="4800462"/>
          </a:xfrm>
        </p:spPr>
        <p:txBody>
          <a:bodyPr>
            <a:normAutofit lnSpcReduction="10000"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1. The emotion of Fear</a:t>
            </a:r>
          </a:p>
          <a:p>
            <a:r>
              <a:rPr lang="en-US" sz="4000" dirty="0">
                <a:solidFill>
                  <a:schemeClr val="bg1"/>
                </a:solidFill>
              </a:rPr>
              <a:t>2. The emotion of Hate</a:t>
            </a:r>
          </a:p>
          <a:p>
            <a:r>
              <a:rPr lang="en-US" sz="4000" dirty="0">
                <a:solidFill>
                  <a:schemeClr val="bg1"/>
                </a:solidFill>
              </a:rPr>
              <a:t>Jonah disobeyed because he loved his pride, his nation, his life more than he loved God. </a:t>
            </a:r>
          </a:p>
          <a:p>
            <a:pPr marL="0" indent="0">
              <a:buNone/>
            </a:pPr>
            <a:endParaRPr lang="en-US" sz="4000" dirty="0">
              <a:solidFill>
                <a:schemeClr val="bg1"/>
              </a:solidFill>
            </a:endParaRPr>
          </a:p>
          <a:p>
            <a:r>
              <a:rPr lang="en-US" sz="5400" b="1" dirty="0">
                <a:solidFill>
                  <a:schemeClr val="bg1"/>
                </a:solidFill>
              </a:rPr>
              <a:t>Application #3 – Disobedience is always a matter of love! </a:t>
            </a:r>
          </a:p>
        </p:txBody>
      </p:sp>
    </p:spTree>
    <p:extLst>
      <p:ext uri="{BB962C8B-B14F-4D97-AF65-F5344CB8AC3E}">
        <p14:creationId xmlns:p14="http://schemas.microsoft.com/office/powerpoint/2010/main" val="2599039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CE3F2-2A4B-4882-85FB-4A9ED3F9E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37ADE5-465D-4C42-8210-B0F0E168CE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035" y="238538"/>
            <a:ext cx="11887200" cy="6467061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I John 4</a:t>
            </a:r>
            <a:r>
              <a:rPr lang="en-US" sz="4000" b="1" baseline="30000" dirty="0">
                <a:solidFill>
                  <a:schemeClr val="bg1"/>
                </a:solidFill>
              </a:rPr>
              <a:t>8 </a:t>
            </a:r>
            <a:r>
              <a:rPr lang="en-US" sz="4000" dirty="0">
                <a:solidFill>
                  <a:schemeClr val="bg1"/>
                </a:solidFill>
              </a:rPr>
              <a:t>He that loveth not knoweth not God; for God is love.</a:t>
            </a:r>
          </a:p>
          <a:p>
            <a:endParaRPr lang="en-US" sz="4000" dirty="0"/>
          </a:p>
          <a:p>
            <a:r>
              <a:rPr lang="en-US" sz="5400" dirty="0">
                <a:solidFill>
                  <a:schemeClr val="bg1"/>
                </a:solidFill>
              </a:rPr>
              <a:t>Application #4 </a:t>
            </a:r>
          </a:p>
          <a:p>
            <a:r>
              <a:rPr lang="en-US" sz="5400" dirty="0">
                <a:solidFill>
                  <a:schemeClr val="bg1"/>
                </a:solidFill>
              </a:rPr>
              <a:t>A true disciple of Jesus is one </a:t>
            </a:r>
            <a:r>
              <a:rPr lang="en-US" sz="5400" b="1" i="1" dirty="0">
                <a:solidFill>
                  <a:schemeClr val="bg1"/>
                </a:solidFill>
              </a:rPr>
              <a:t>who loves!</a:t>
            </a:r>
          </a:p>
        </p:txBody>
      </p:sp>
    </p:spTree>
    <p:extLst>
      <p:ext uri="{BB962C8B-B14F-4D97-AF65-F5344CB8AC3E}">
        <p14:creationId xmlns:p14="http://schemas.microsoft.com/office/powerpoint/2010/main" val="2983719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A7236-E318-40C7-AD84-DCA80EA2B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 See 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7B43A-9784-4CAA-8708-9FEA811C40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36965" cy="4351338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Luke 19</a:t>
            </a:r>
            <a:r>
              <a:rPr lang="en-US" sz="5400" b="1" baseline="30000" dirty="0">
                <a:solidFill>
                  <a:schemeClr val="bg1"/>
                </a:solidFill>
              </a:rPr>
              <a:t>10 </a:t>
            </a:r>
            <a:r>
              <a:rPr lang="en-US" sz="5400" dirty="0">
                <a:solidFill>
                  <a:schemeClr val="bg1"/>
                </a:solidFill>
              </a:rPr>
              <a:t>For the Son of man is come to </a:t>
            </a:r>
            <a:r>
              <a:rPr lang="en-US" sz="5400" b="1" i="1" dirty="0">
                <a:solidFill>
                  <a:schemeClr val="bg1"/>
                </a:solidFill>
              </a:rPr>
              <a:t>seek</a:t>
            </a:r>
            <a:r>
              <a:rPr lang="en-US" sz="5400" dirty="0">
                <a:solidFill>
                  <a:schemeClr val="bg1"/>
                </a:solidFill>
              </a:rPr>
              <a:t> and to </a:t>
            </a:r>
            <a:r>
              <a:rPr lang="en-US" sz="5400" b="1" u="sng" dirty="0">
                <a:solidFill>
                  <a:schemeClr val="bg1"/>
                </a:solidFill>
              </a:rPr>
              <a:t>save</a:t>
            </a:r>
            <a:r>
              <a:rPr lang="en-US" sz="5400" dirty="0">
                <a:solidFill>
                  <a:schemeClr val="bg1"/>
                </a:solidFill>
              </a:rPr>
              <a:t> that which was </a:t>
            </a:r>
            <a:r>
              <a:rPr lang="en-US" sz="5400" b="1" i="1" dirty="0">
                <a:solidFill>
                  <a:schemeClr val="bg1"/>
                </a:solidFill>
              </a:rPr>
              <a:t>lost</a:t>
            </a:r>
            <a:r>
              <a:rPr lang="en-US" sz="54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3525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125</Words>
  <Application>Microsoft Office PowerPoint</Application>
  <PresentationFormat>Widescreen</PresentationFormat>
  <Paragraphs>38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 BLANCA</vt:lpstr>
      <vt:lpstr>Arial</vt:lpstr>
      <vt:lpstr>Arimo</vt:lpstr>
      <vt:lpstr>Calibri</vt:lpstr>
      <vt:lpstr>Calibri Light</vt:lpstr>
      <vt:lpstr>Office Theme</vt:lpstr>
      <vt:lpstr>Running  “Choice”</vt:lpstr>
      <vt:lpstr>Outline</vt:lpstr>
      <vt:lpstr>PowerPoint Presentation</vt:lpstr>
      <vt:lpstr>God’s Word – “When He Speaks”</vt:lpstr>
      <vt:lpstr>When he speaks!</vt:lpstr>
      <vt:lpstr>Choice</vt:lpstr>
      <vt:lpstr> All for Love</vt:lpstr>
      <vt:lpstr>PowerPoint Presentation</vt:lpstr>
      <vt:lpstr>I See Jesus</vt:lpstr>
      <vt:lpstr>I See Jesus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Running</dc:title>
  <dc:creator>TJ</dc:creator>
  <cp:lastModifiedBy>TJ</cp:lastModifiedBy>
  <cp:revision>13</cp:revision>
  <dcterms:created xsi:type="dcterms:W3CDTF">2019-07-27T13:38:51Z</dcterms:created>
  <dcterms:modified xsi:type="dcterms:W3CDTF">2019-07-27T16:09:58Z</dcterms:modified>
</cp:coreProperties>
</file>