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57" r:id="rId14"/>
    <p:sldId id="258" r:id="rId15"/>
    <p:sldId id="271" r:id="rId16"/>
    <p:sldId id="272" r:id="rId17"/>
    <p:sldId id="273" r:id="rId18"/>
    <p:sldId id="274"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523D7-4391-4E22-8F9B-01AD62A70A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C6BF0C-0863-4A63-96C3-21FD46D847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D177D1-ABE7-4441-BE9A-2D54DD0B5325}"/>
              </a:ext>
            </a:extLst>
          </p:cNvPr>
          <p:cNvSpPr>
            <a:spLocks noGrp="1"/>
          </p:cNvSpPr>
          <p:nvPr>
            <p:ph type="dt" sz="half" idx="10"/>
          </p:nvPr>
        </p:nvSpPr>
        <p:spPr/>
        <p:txBody>
          <a:bodyPr/>
          <a:lstStyle/>
          <a:p>
            <a:fld id="{3C907AA4-6EE1-4C90-8584-FE56BECA780A}" type="datetimeFigureOut">
              <a:rPr lang="en-US" smtClean="0"/>
              <a:t>8/21/2019</a:t>
            </a:fld>
            <a:endParaRPr lang="en-US" dirty="0"/>
          </a:p>
        </p:txBody>
      </p:sp>
      <p:sp>
        <p:nvSpPr>
          <p:cNvPr id="5" name="Footer Placeholder 4">
            <a:extLst>
              <a:ext uri="{FF2B5EF4-FFF2-40B4-BE49-F238E27FC236}">
                <a16:creationId xmlns:a16="http://schemas.microsoft.com/office/drawing/2014/main" id="{EA8788BE-97FC-4A70-B079-C518ED120B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6ACA84-AB67-4767-8AF6-22E6D6996D9B}"/>
              </a:ext>
            </a:extLst>
          </p:cNvPr>
          <p:cNvSpPr>
            <a:spLocks noGrp="1"/>
          </p:cNvSpPr>
          <p:nvPr>
            <p:ph type="sldNum" sz="quarter" idx="12"/>
          </p:nvPr>
        </p:nvSpPr>
        <p:spPr/>
        <p:txBody>
          <a:bodyPr/>
          <a:lstStyle/>
          <a:p>
            <a:fld id="{E698EB40-D139-4822-B847-1FD1A710C3A7}" type="slidenum">
              <a:rPr lang="en-US" smtClean="0"/>
              <a:t>‹#›</a:t>
            </a:fld>
            <a:endParaRPr lang="en-US" dirty="0"/>
          </a:p>
        </p:txBody>
      </p:sp>
    </p:spTree>
    <p:extLst>
      <p:ext uri="{BB962C8B-B14F-4D97-AF65-F5344CB8AC3E}">
        <p14:creationId xmlns:p14="http://schemas.microsoft.com/office/powerpoint/2010/main" val="32981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858CD-50FB-44BA-891A-F40432B1D9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A74EDC-D728-49A7-94FE-9C9C766963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044654-7E50-48D1-BE77-1639432ABC8F}"/>
              </a:ext>
            </a:extLst>
          </p:cNvPr>
          <p:cNvSpPr>
            <a:spLocks noGrp="1"/>
          </p:cNvSpPr>
          <p:nvPr>
            <p:ph type="dt" sz="half" idx="10"/>
          </p:nvPr>
        </p:nvSpPr>
        <p:spPr/>
        <p:txBody>
          <a:bodyPr/>
          <a:lstStyle/>
          <a:p>
            <a:fld id="{3C907AA4-6EE1-4C90-8584-FE56BECA780A}" type="datetimeFigureOut">
              <a:rPr lang="en-US" smtClean="0"/>
              <a:t>8/21/2019</a:t>
            </a:fld>
            <a:endParaRPr lang="en-US" dirty="0"/>
          </a:p>
        </p:txBody>
      </p:sp>
      <p:sp>
        <p:nvSpPr>
          <p:cNvPr id="5" name="Footer Placeholder 4">
            <a:extLst>
              <a:ext uri="{FF2B5EF4-FFF2-40B4-BE49-F238E27FC236}">
                <a16:creationId xmlns:a16="http://schemas.microsoft.com/office/drawing/2014/main" id="{BDFDBF96-EDB3-4EF1-BBBA-0DF82724C7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49F589-4863-48B9-A549-E49C08004425}"/>
              </a:ext>
            </a:extLst>
          </p:cNvPr>
          <p:cNvSpPr>
            <a:spLocks noGrp="1"/>
          </p:cNvSpPr>
          <p:nvPr>
            <p:ph type="sldNum" sz="quarter" idx="12"/>
          </p:nvPr>
        </p:nvSpPr>
        <p:spPr/>
        <p:txBody>
          <a:bodyPr/>
          <a:lstStyle/>
          <a:p>
            <a:fld id="{E698EB40-D139-4822-B847-1FD1A710C3A7}" type="slidenum">
              <a:rPr lang="en-US" smtClean="0"/>
              <a:t>‹#›</a:t>
            </a:fld>
            <a:endParaRPr lang="en-US" dirty="0"/>
          </a:p>
        </p:txBody>
      </p:sp>
    </p:spTree>
    <p:extLst>
      <p:ext uri="{BB962C8B-B14F-4D97-AF65-F5344CB8AC3E}">
        <p14:creationId xmlns:p14="http://schemas.microsoft.com/office/powerpoint/2010/main" val="3051117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C38300-1721-442E-9B53-A56FE77940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FBA63C-D51F-4163-BEA8-1A266E8D47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2C5DE6-BA4F-4C58-A297-DD93AC446C40}"/>
              </a:ext>
            </a:extLst>
          </p:cNvPr>
          <p:cNvSpPr>
            <a:spLocks noGrp="1"/>
          </p:cNvSpPr>
          <p:nvPr>
            <p:ph type="dt" sz="half" idx="10"/>
          </p:nvPr>
        </p:nvSpPr>
        <p:spPr/>
        <p:txBody>
          <a:bodyPr/>
          <a:lstStyle/>
          <a:p>
            <a:fld id="{3C907AA4-6EE1-4C90-8584-FE56BECA780A}" type="datetimeFigureOut">
              <a:rPr lang="en-US" smtClean="0"/>
              <a:t>8/21/2019</a:t>
            </a:fld>
            <a:endParaRPr lang="en-US" dirty="0"/>
          </a:p>
        </p:txBody>
      </p:sp>
      <p:sp>
        <p:nvSpPr>
          <p:cNvPr id="5" name="Footer Placeholder 4">
            <a:extLst>
              <a:ext uri="{FF2B5EF4-FFF2-40B4-BE49-F238E27FC236}">
                <a16:creationId xmlns:a16="http://schemas.microsoft.com/office/drawing/2014/main" id="{9BBEBA9F-4832-45CA-BC25-5218A15C16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D24384-ABE1-4900-BE01-690DFD38B9E0}"/>
              </a:ext>
            </a:extLst>
          </p:cNvPr>
          <p:cNvSpPr>
            <a:spLocks noGrp="1"/>
          </p:cNvSpPr>
          <p:nvPr>
            <p:ph type="sldNum" sz="quarter" idx="12"/>
          </p:nvPr>
        </p:nvSpPr>
        <p:spPr/>
        <p:txBody>
          <a:bodyPr/>
          <a:lstStyle/>
          <a:p>
            <a:fld id="{E698EB40-D139-4822-B847-1FD1A710C3A7}" type="slidenum">
              <a:rPr lang="en-US" smtClean="0"/>
              <a:t>‹#›</a:t>
            </a:fld>
            <a:endParaRPr lang="en-US" dirty="0"/>
          </a:p>
        </p:txBody>
      </p:sp>
    </p:spTree>
    <p:extLst>
      <p:ext uri="{BB962C8B-B14F-4D97-AF65-F5344CB8AC3E}">
        <p14:creationId xmlns:p14="http://schemas.microsoft.com/office/powerpoint/2010/main" val="3885153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E7881-888C-4D0E-B55D-E23554890D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1E22EB-F144-4558-920A-B2AEE1FA3E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4F3013-84E3-4187-AC91-8B08347B8E2D}"/>
              </a:ext>
            </a:extLst>
          </p:cNvPr>
          <p:cNvSpPr>
            <a:spLocks noGrp="1"/>
          </p:cNvSpPr>
          <p:nvPr>
            <p:ph type="dt" sz="half" idx="10"/>
          </p:nvPr>
        </p:nvSpPr>
        <p:spPr/>
        <p:txBody>
          <a:bodyPr/>
          <a:lstStyle/>
          <a:p>
            <a:fld id="{3C907AA4-6EE1-4C90-8584-FE56BECA780A}" type="datetimeFigureOut">
              <a:rPr lang="en-US" smtClean="0"/>
              <a:t>8/21/2019</a:t>
            </a:fld>
            <a:endParaRPr lang="en-US" dirty="0"/>
          </a:p>
        </p:txBody>
      </p:sp>
      <p:sp>
        <p:nvSpPr>
          <p:cNvPr id="5" name="Footer Placeholder 4">
            <a:extLst>
              <a:ext uri="{FF2B5EF4-FFF2-40B4-BE49-F238E27FC236}">
                <a16:creationId xmlns:a16="http://schemas.microsoft.com/office/drawing/2014/main" id="{30599A9B-E5B1-4635-ABC0-79A306CED3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C7B211-A6A8-46C7-BB9C-E93CCCD7F887}"/>
              </a:ext>
            </a:extLst>
          </p:cNvPr>
          <p:cNvSpPr>
            <a:spLocks noGrp="1"/>
          </p:cNvSpPr>
          <p:nvPr>
            <p:ph type="sldNum" sz="quarter" idx="12"/>
          </p:nvPr>
        </p:nvSpPr>
        <p:spPr/>
        <p:txBody>
          <a:bodyPr/>
          <a:lstStyle/>
          <a:p>
            <a:fld id="{E698EB40-D139-4822-B847-1FD1A710C3A7}" type="slidenum">
              <a:rPr lang="en-US" smtClean="0"/>
              <a:t>‹#›</a:t>
            </a:fld>
            <a:endParaRPr lang="en-US" dirty="0"/>
          </a:p>
        </p:txBody>
      </p:sp>
    </p:spTree>
    <p:extLst>
      <p:ext uri="{BB962C8B-B14F-4D97-AF65-F5344CB8AC3E}">
        <p14:creationId xmlns:p14="http://schemas.microsoft.com/office/powerpoint/2010/main" val="2161354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31928-E640-48EA-9728-5DF3513283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C32BA2-5539-41DE-8707-7FD0A1BF37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2B3AF8-8FD5-476C-AD52-0BE46C48F4AE}"/>
              </a:ext>
            </a:extLst>
          </p:cNvPr>
          <p:cNvSpPr>
            <a:spLocks noGrp="1"/>
          </p:cNvSpPr>
          <p:nvPr>
            <p:ph type="dt" sz="half" idx="10"/>
          </p:nvPr>
        </p:nvSpPr>
        <p:spPr/>
        <p:txBody>
          <a:bodyPr/>
          <a:lstStyle/>
          <a:p>
            <a:fld id="{3C907AA4-6EE1-4C90-8584-FE56BECA780A}" type="datetimeFigureOut">
              <a:rPr lang="en-US" smtClean="0"/>
              <a:t>8/21/2019</a:t>
            </a:fld>
            <a:endParaRPr lang="en-US" dirty="0"/>
          </a:p>
        </p:txBody>
      </p:sp>
      <p:sp>
        <p:nvSpPr>
          <p:cNvPr id="5" name="Footer Placeholder 4">
            <a:extLst>
              <a:ext uri="{FF2B5EF4-FFF2-40B4-BE49-F238E27FC236}">
                <a16:creationId xmlns:a16="http://schemas.microsoft.com/office/drawing/2014/main" id="{42466944-B041-4607-9805-495DAAD756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EDFE5B-FA8B-4F46-8410-A56AB0436BD0}"/>
              </a:ext>
            </a:extLst>
          </p:cNvPr>
          <p:cNvSpPr>
            <a:spLocks noGrp="1"/>
          </p:cNvSpPr>
          <p:nvPr>
            <p:ph type="sldNum" sz="quarter" idx="12"/>
          </p:nvPr>
        </p:nvSpPr>
        <p:spPr/>
        <p:txBody>
          <a:bodyPr/>
          <a:lstStyle/>
          <a:p>
            <a:fld id="{E698EB40-D139-4822-B847-1FD1A710C3A7}" type="slidenum">
              <a:rPr lang="en-US" smtClean="0"/>
              <a:t>‹#›</a:t>
            </a:fld>
            <a:endParaRPr lang="en-US" dirty="0"/>
          </a:p>
        </p:txBody>
      </p:sp>
    </p:spTree>
    <p:extLst>
      <p:ext uri="{BB962C8B-B14F-4D97-AF65-F5344CB8AC3E}">
        <p14:creationId xmlns:p14="http://schemas.microsoft.com/office/powerpoint/2010/main" val="2848871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9A898-FB7C-4687-9D92-31FF9B6DBB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CA130E-03D7-400C-B011-610EE42E41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D9A0CB-8066-446D-BD80-04BE8BCA69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22EFE2-9026-48CC-8F8A-8E34E4315F26}"/>
              </a:ext>
            </a:extLst>
          </p:cNvPr>
          <p:cNvSpPr>
            <a:spLocks noGrp="1"/>
          </p:cNvSpPr>
          <p:nvPr>
            <p:ph type="dt" sz="half" idx="10"/>
          </p:nvPr>
        </p:nvSpPr>
        <p:spPr/>
        <p:txBody>
          <a:bodyPr/>
          <a:lstStyle/>
          <a:p>
            <a:fld id="{3C907AA4-6EE1-4C90-8584-FE56BECA780A}" type="datetimeFigureOut">
              <a:rPr lang="en-US" smtClean="0"/>
              <a:t>8/21/2019</a:t>
            </a:fld>
            <a:endParaRPr lang="en-US" dirty="0"/>
          </a:p>
        </p:txBody>
      </p:sp>
      <p:sp>
        <p:nvSpPr>
          <p:cNvPr id="6" name="Footer Placeholder 5">
            <a:extLst>
              <a:ext uri="{FF2B5EF4-FFF2-40B4-BE49-F238E27FC236}">
                <a16:creationId xmlns:a16="http://schemas.microsoft.com/office/drawing/2014/main" id="{EED15B1C-0B11-4D09-ABD9-F29543B03A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2579D56-2DEB-47AA-B087-F569794F1CFE}"/>
              </a:ext>
            </a:extLst>
          </p:cNvPr>
          <p:cNvSpPr>
            <a:spLocks noGrp="1"/>
          </p:cNvSpPr>
          <p:nvPr>
            <p:ph type="sldNum" sz="quarter" idx="12"/>
          </p:nvPr>
        </p:nvSpPr>
        <p:spPr/>
        <p:txBody>
          <a:bodyPr/>
          <a:lstStyle/>
          <a:p>
            <a:fld id="{E698EB40-D139-4822-B847-1FD1A710C3A7}" type="slidenum">
              <a:rPr lang="en-US" smtClean="0"/>
              <a:t>‹#›</a:t>
            </a:fld>
            <a:endParaRPr lang="en-US" dirty="0"/>
          </a:p>
        </p:txBody>
      </p:sp>
    </p:spTree>
    <p:extLst>
      <p:ext uri="{BB962C8B-B14F-4D97-AF65-F5344CB8AC3E}">
        <p14:creationId xmlns:p14="http://schemas.microsoft.com/office/powerpoint/2010/main" val="1622092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A74CB-7369-40EB-9A2B-9C846B2754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CA3787-22D6-4A63-A54D-21908922E4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082879-19F4-45BC-9CF1-37D4E9BECF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0BDFBD-792E-4AC6-8E0F-4F2E25BBE9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3B3978-B8A4-4DB2-8A93-9DEA61B64F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A8E6AF-65FE-4648-869B-10EEEB84268F}"/>
              </a:ext>
            </a:extLst>
          </p:cNvPr>
          <p:cNvSpPr>
            <a:spLocks noGrp="1"/>
          </p:cNvSpPr>
          <p:nvPr>
            <p:ph type="dt" sz="half" idx="10"/>
          </p:nvPr>
        </p:nvSpPr>
        <p:spPr/>
        <p:txBody>
          <a:bodyPr/>
          <a:lstStyle/>
          <a:p>
            <a:fld id="{3C907AA4-6EE1-4C90-8584-FE56BECA780A}" type="datetimeFigureOut">
              <a:rPr lang="en-US" smtClean="0"/>
              <a:t>8/21/2019</a:t>
            </a:fld>
            <a:endParaRPr lang="en-US" dirty="0"/>
          </a:p>
        </p:txBody>
      </p:sp>
      <p:sp>
        <p:nvSpPr>
          <p:cNvPr id="8" name="Footer Placeholder 7">
            <a:extLst>
              <a:ext uri="{FF2B5EF4-FFF2-40B4-BE49-F238E27FC236}">
                <a16:creationId xmlns:a16="http://schemas.microsoft.com/office/drawing/2014/main" id="{CD6360AA-8B74-406A-88B1-E32E258D680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43300B5-A2F1-4B06-AA0F-3DBD5A87BC08}"/>
              </a:ext>
            </a:extLst>
          </p:cNvPr>
          <p:cNvSpPr>
            <a:spLocks noGrp="1"/>
          </p:cNvSpPr>
          <p:nvPr>
            <p:ph type="sldNum" sz="quarter" idx="12"/>
          </p:nvPr>
        </p:nvSpPr>
        <p:spPr/>
        <p:txBody>
          <a:bodyPr/>
          <a:lstStyle/>
          <a:p>
            <a:fld id="{E698EB40-D139-4822-B847-1FD1A710C3A7}" type="slidenum">
              <a:rPr lang="en-US" smtClean="0"/>
              <a:t>‹#›</a:t>
            </a:fld>
            <a:endParaRPr lang="en-US" dirty="0"/>
          </a:p>
        </p:txBody>
      </p:sp>
    </p:spTree>
    <p:extLst>
      <p:ext uri="{BB962C8B-B14F-4D97-AF65-F5344CB8AC3E}">
        <p14:creationId xmlns:p14="http://schemas.microsoft.com/office/powerpoint/2010/main" val="1722544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71BD3-1F2F-4D1B-BD75-C64E7C670A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158EF6-AB13-476C-81DB-8C9AE8BF85A1}"/>
              </a:ext>
            </a:extLst>
          </p:cNvPr>
          <p:cNvSpPr>
            <a:spLocks noGrp="1"/>
          </p:cNvSpPr>
          <p:nvPr>
            <p:ph type="dt" sz="half" idx="10"/>
          </p:nvPr>
        </p:nvSpPr>
        <p:spPr/>
        <p:txBody>
          <a:bodyPr/>
          <a:lstStyle/>
          <a:p>
            <a:fld id="{3C907AA4-6EE1-4C90-8584-FE56BECA780A}" type="datetimeFigureOut">
              <a:rPr lang="en-US" smtClean="0"/>
              <a:t>8/21/2019</a:t>
            </a:fld>
            <a:endParaRPr lang="en-US" dirty="0"/>
          </a:p>
        </p:txBody>
      </p:sp>
      <p:sp>
        <p:nvSpPr>
          <p:cNvPr id="4" name="Footer Placeholder 3">
            <a:extLst>
              <a:ext uri="{FF2B5EF4-FFF2-40B4-BE49-F238E27FC236}">
                <a16:creationId xmlns:a16="http://schemas.microsoft.com/office/drawing/2014/main" id="{BAD25935-FF2B-4721-9E62-1D7DB47742B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1637154-170E-40DA-9E19-C1AEFDBC9899}"/>
              </a:ext>
            </a:extLst>
          </p:cNvPr>
          <p:cNvSpPr>
            <a:spLocks noGrp="1"/>
          </p:cNvSpPr>
          <p:nvPr>
            <p:ph type="sldNum" sz="quarter" idx="12"/>
          </p:nvPr>
        </p:nvSpPr>
        <p:spPr/>
        <p:txBody>
          <a:bodyPr/>
          <a:lstStyle/>
          <a:p>
            <a:fld id="{E698EB40-D139-4822-B847-1FD1A710C3A7}" type="slidenum">
              <a:rPr lang="en-US" smtClean="0"/>
              <a:t>‹#›</a:t>
            </a:fld>
            <a:endParaRPr lang="en-US" dirty="0"/>
          </a:p>
        </p:txBody>
      </p:sp>
    </p:spTree>
    <p:extLst>
      <p:ext uri="{BB962C8B-B14F-4D97-AF65-F5344CB8AC3E}">
        <p14:creationId xmlns:p14="http://schemas.microsoft.com/office/powerpoint/2010/main" val="575199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B41B59-38DD-404A-B57C-6D597FFB5DFF}"/>
              </a:ext>
            </a:extLst>
          </p:cNvPr>
          <p:cNvSpPr>
            <a:spLocks noGrp="1"/>
          </p:cNvSpPr>
          <p:nvPr>
            <p:ph type="dt" sz="half" idx="10"/>
          </p:nvPr>
        </p:nvSpPr>
        <p:spPr/>
        <p:txBody>
          <a:bodyPr/>
          <a:lstStyle/>
          <a:p>
            <a:fld id="{3C907AA4-6EE1-4C90-8584-FE56BECA780A}" type="datetimeFigureOut">
              <a:rPr lang="en-US" smtClean="0"/>
              <a:t>8/21/2019</a:t>
            </a:fld>
            <a:endParaRPr lang="en-US" dirty="0"/>
          </a:p>
        </p:txBody>
      </p:sp>
      <p:sp>
        <p:nvSpPr>
          <p:cNvPr id="3" name="Footer Placeholder 2">
            <a:extLst>
              <a:ext uri="{FF2B5EF4-FFF2-40B4-BE49-F238E27FC236}">
                <a16:creationId xmlns:a16="http://schemas.microsoft.com/office/drawing/2014/main" id="{F13399B0-B85A-4CA6-8013-B34560345E8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03E8DB0-9AC8-45F1-8931-96D1F4518BC5}"/>
              </a:ext>
            </a:extLst>
          </p:cNvPr>
          <p:cNvSpPr>
            <a:spLocks noGrp="1"/>
          </p:cNvSpPr>
          <p:nvPr>
            <p:ph type="sldNum" sz="quarter" idx="12"/>
          </p:nvPr>
        </p:nvSpPr>
        <p:spPr/>
        <p:txBody>
          <a:bodyPr/>
          <a:lstStyle/>
          <a:p>
            <a:fld id="{E698EB40-D139-4822-B847-1FD1A710C3A7}" type="slidenum">
              <a:rPr lang="en-US" smtClean="0"/>
              <a:t>‹#›</a:t>
            </a:fld>
            <a:endParaRPr lang="en-US" dirty="0"/>
          </a:p>
        </p:txBody>
      </p:sp>
    </p:spTree>
    <p:extLst>
      <p:ext uri="{BB962C8B-B14F-4D97-AF65-F5344CB8AC3E}">
        <p14:creationId xmlns:p14="http://schemas.microsoft.com/office/powerpoint/2010/main" val="446116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8D35F-1A37-40BF-BB1F-6807864B2E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A69EDA-3208-4DA8-BACF-4A86F41A59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F765DE-9BB5-40CF-90CF-E7FA2BF203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6FDBFF-B316-4EA3-BE8E-813ACA0146CE}"/>
              </a:ext>
            </a:extLst>
          </p:cNvPr>
          <p:cNvSpPr>
            <a:spLocks noGrp="1"/>
          </p:cNvSpPr>
          <p:nvPr>
            <p:ph type="dt" sz="half" idx="10"/>
          </p:nvPr>
        </p:nvSpPr>
        <p:spPr/>
        <p:txBody>
          <a:bodyPr/>
          <a:lstStyle/>
          <a:p>
            <a:fld id="{3C907AA4-6EE1-4C90-8584-FE56BECA780A}" type="datetimeFigureOut">
              <a:rPr lang="en-US" smtClean="0"/>
              <a:t>8/21/2019</a:t>
            </a:fld>
            <a:endParaRPr lang="en-US" dirty="0"/>
          </a:p>
        </p:txBody>
      </p:sp>
      <p:sp>
        <p:nvSpPr>
          <p:cNvPr id="6" name="Footer Placeholder 5">
            <a:extLst>
              <a:ext uri="{FF2B5EF4-FFF2-40B4-BE49-F238E27FC236}">
                <a16:creationId xmlns:a16="http://schemas.microsoft.com/office/drawing/2014/main" id="{0344E926-F342-4445-8F8A-4C20EF9B1A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FB2BDB4-12EB-4FF5-AAE5-61A9477F34B6}"/>
              </a:ext>
            </a:extLst>
          </p:cNvPr>
          <p:cNvSpPr>
            <a:spLocks noGrp="1"/>
          </p:cNvSpPr>
          <p:nvPr>
            <p:ph type="sldNum" sz="quarter" idx="12"/>
          </p:nvPr>
        </p:nvSpPr>
        <p:spPr/>
        <p:txBody>
          <a:bodyPr/>
          <a:lstStyle/>
          <a:p>
            <a:fld id="{E698EB40-D139-4822-B847-1FD1A710C3A7}" type="slidenum">
              <a:rPr lang="en-US" smtClean="0"/>
              <a:t>‹#›</a:t>
            </a:fld>
            <a:endParaRPr lang="en-US" dirty="0"/>
          </a:p>
        </p:txBody>
      </p:sp>
    </p:spTree>
    <p:extLst>
      <p:ext uri="{BB962C8B-B14F-4D97-AF65-F5344CB8AC3E}">
        <p14:creationId xmlns:p14="http://schemas.microsoft.com/office/powerpoint/2010/main" val="1478085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21F7C-8F57-493A-9064-B63BF786E7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6B72D4-0EB1-4C31-90FC-9326A3258F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54F80B8-5589-4650-B4DC-DE7F3C50E7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322EFB-F401-49EF-8DE4-7BF97DB252F9}"/>
              </a:ext>
            </a:extLst>
          </p:cNvPr>
          <p:cNvSpPr>
            <a:spLocks noGrp="1"/>
          </p:cNvSpPr>
          <p:nvPr>
            <p:ph type="dt" sz="half" idx="10"/>
          </p:nvPr>
        </p:nvSpPr>
        <p:spPr/>
        <p:txBody>
          <a:bodyPr/>
          <a:lstStyle/>
          <a:p>
            <a:fld id="{3C907AA4-6EE1-4C90-8584-FE56BECA780A}" type="datetimeFigureOut">
              <a:rPr lang="en-US" smtClean="0"/>
              <a:t>8/21/2019</a:t>
            </a:fld>
            <a:endParaRPr lang="en-US" dirty="0"/>
          </a:p>
        </p:txBody>
      </p:sp>
      <p:sp>
        <p:nvSpPr>
          <p:cNvPr id="6" name="Footer Placeholder 5">
            <a:extLst>
              <a:ext uri="{FF2B5EF4-FFF2-40B4-BE49-F238E27FC236}">
                <a16:creationId xmlns:a16="http://schemas.microsoft.com/office/drawing/2014/main" id="{4F6F7BBF-73F4-4E78-83F9-2847B84D1E7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036F32-45F9-4AF9-974F-5B1345BFFEDB}"/>
              </a:ext>
            </a:extLst>
          </p:cNvPr>
          <p:cNvSpPr>
            <a:spLocks noGrp="1"/>
          </p:cNvSpPr>
          <p:nvPr>
            <p:ph type="sldNum" sz="quarter" idx="12"/>
          </p:nvPr>
        </p:nvSpPr>
        <p:spPr/>
        <p:txBody>
          <a:bodyPr/>
          <a:lstStyle/>
          <a:p>
            <a:fld id="{E698EB40-D139-4822-B847-1FD1A710C3A7}" type="slidenum">
              <a:rPr lang="en-US" smtClean="0"/>
              <a:t>‹#›</a:t>
            </a:fld>
            <a:endParaRPr lang="en-US" dirty="0"/>
          </a:p>
        </p:txBody>
      </p:sp>
    </p:spTree>
    <p:extLst>
      <p:ext uri="{BB962C8B-B14F-4D97-AF65-F5344CB8AC3E}">
        <p14:creationId xmlns:p14="http://schemas.microsoft.com/office/powerpoint/2010/main" val="1234705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32318F-0022-4109-83E1-C5874D99A4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24CA6B-92C8-4A15-8E25-14B320257B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B289BD-2004-4F84-8BBC-590A559086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907AA4-6EE1-4C90-8584-FE56BECA780A}" type="datetimeFigureOut">
              <a:rPr lang="en-US" smtClean="0"/>
              <a:t>8/21/2019</a:t>
            </a:fld>
            <a:endParaRPr lang="en-US" dirty="0"/>
          </a:p>
        </p:txBody>
      </p:sp>
      <p:sp>
        <p:nvSpPr>
          <p:cNvPr id="5" name="Footer Placeholder 4">
            <a:extLst>
              <a:ext uri="{FF2B5EF4-FFF2-40B4-BE49-F238E27FC236}">
                <a16:creationId xmlns:a16="http://schemas.microsoft.com/office/drawing/2014/main" id="{1D69C177-809E-49DC-B5A2-80FCC850EA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15C463E-7888-4CB8-B131-30DA8224A7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98EB40-D139-4822-B847-1FD1A710C3A7}" type="slidenum">
              <a:rPr lang="en-US" smtClean="0"/>
              <a:t>‹#›</a:t>
            </a:fld>
            <a:endParaRPr lang="en-US" dirty="0"/>
          </a:p>
        </p:txBody>
      </p:sp>
    </p:spTree>
    <p:extLst>
      <p:ext uri="{BB962C8B-B14F-4D97-AF65-F5344CB8AC3E}">
        <p14:creationId xmlns:p14="http://schemas.microsoft.com/office/powerpoint/2010/main" val="134634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A7BD3-822A-42D1-8285-4D5E7DFD3FBE}"/>
              </a:ext>
            </a:extLst>
          </p:cNvPr>
          <p:cNvSpPr>
            <a:spLocks noGrp="1"/>
          </p:cNvSpPr>
          <p:nvPr>
            <p:ph type="ctrTitle"/>
          </p:nvPr>
        </p:nvSpPr>
        <p:spPr/>
        <p:txBody>
          <a:bodyPr/>
          <a:lstStyle/>
          <a:p>
            <a:r>
              <a:rPr lang="en-US" dirty="0"/>
              <a:t>When we all get to Heaven</a:t>
            </a:r>
          </a:p>
        </p:txBody>
      </p:sp>
      <p:sp>
        <p:nvSpPr>
          <p:cNvPr id="3" name="Subtitle 2">
            <a:extLst>
              <a:ext uri="{FF2B5EF4-FFF2-40B4-BE49-F238E27FC236}">
                <a16:creationId xmlns:a16="http://schemas.microsoft.com/office/drawing/2014/main" id="{87528838-3D32-4F15-8488-652A75341BD7}"/>
              </a:ext>
            </a:extLst>
          </p:cNvPr>
          <p:cNvSpPr>
            <a:spLocks noGrp="1"/>
          </p:cNvSpPr>
          <p:nvPr>
            <p:ph type="subTitle" idx="1"/>
          </p:nvPr>
        </p:nvSpPr>
        <p:spPr/>
        <p:txBody>
          <a:bodyPr/>
          <a:lstStyle/>
          <a:p>
            <a:r>
              <a:rPr lang="en-US" dirty="0"/>
              <a:t>Revelation 4 and chapter 5</a:t>
            </a:r>
          </a:p>
        </p:txBody>
      </p:sp>
    </p:spTree>
    <p:extLst>
      <p:ext uri="{BB962C8B-B14F-4D97-AF65-F5344CB8AC3E}">
        <p14:creationId xmlns:p14="http://schemas.microsoft.com/office/powerpoint/2010/main" val="3785245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55774-B134-4448-BB44-FAB189A2BD69}"/>
              </a:ext>
            </a:extLst>
          </p:cNvPr>
          <p:cNvSpPr>
            <a:spLocks noGrp="1"/>
          </p:cNvSpPr>
          <p:nvPr>
            <p:ph type="title"/>
          </p:nvPr>
        </p:nvSpPr>
        <p:spPr/>
        <p:txBody>
          <a:bodyPr/>
          <a:lstStyle/>
          <a:p>
            <a:endParaRPr lang="en-US" dirty="0"/>
          </a:p>
        </p:txBody>
      </p:sp>
      <p:pic>
        <p:nvPicPr>
          <p:cNvPr id="8" name="Content Placeholder 7">
            <a:extLst>
              <a:ext uri="{FF2B5EF4-FFF2-40B4-BE49-F238E27FC236}">
                <a16:creationId xmlns:a16="http://schemas.microsoft.com/office/drawing/2014/main" id="{041FA172-10F2-439C-B02A-46C2FBCFE1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2853" y="54482"/>
            <a:ext cx="10204173" cy="6749035"/>
          </a:xfrm>
        </p:spPr>
      </p:pic>
    </p:spTree>
    <p:extLst>
      <p:ext uri="{BB962C8B-B14F-4D97-AF65-F5344CB8AC3E}">
        <p14:creationId xmlns:p14="http://schemas.microsoft.com/office/powerpoint/2010/main" val="1870288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091DA-48DD-4090-9920-77E7A182DC2B}"/>
              </a:ext>
            </a:extLst>
          </p:cNvPr>
          <p:cNvSpPr>
            <a:spLocks noGrp="1"/>
          </p:cNvSpPr>
          <p:nvPr>
            <p:ph type="title"/>
          </p:nvPr>
        </p:nvSpPr>
        <p:spPr/>
        <p:txBody>
          <a:bodyPr/>
          <a:lstStyle/>
          <a:p>
            <a:r>
              <a:rPr lang="en-US" dirty="0"/>
              <a:t>The Worship</a:t>
            </a:r>
          </a:p>
        </p:txBody>
      </p:sp>
      <p:sp>
        <p:nvSpPr>
          <p:cNvPr id="3" name="Content Placeholder 2">
            <a:extLst>
              <a:ext uri="{FF2B5EF4-FFF2-40B4-BE49-F238E27FC236}">
                <a16:creationId xmlns:a16="http://schemas.microsoft.com/office/drawing/2014/main" id="{CC646A2C-423F-47CE-A90C-252EB4BC41AD}"/>
              </a:ext>
            </a:extLst>
          </p:cNvPr>
          <p:cNvSpPr>
            <a:spLocks noGrp="1"/>
          </p:cNvSpPr>
          <p:nvPr>
            <p:ph idx="1"/>
          </p:nvPr>
        </p:nvSpPr>
        <p:spPr>
          <a:xfrm>
            <a:off x="838200" y="1391478"/>
            <a:ext cx="10515600" cy="4785485"/>
          </a:xfrm>
        </p:spPr>
        <p:txBody>
          <a:bodyPr>
            <a:normAutofit fontScale="92500"/>
          </a:bodyPr>
          <a:lstStyle/>
          <a:p>
            <a:r>
              <a:rPr lang="en-US" sz="4400" b="1" baseline="30000" dirty="0"/>
              <a:t>10 </a:t>
            </a:r>
            <a:r>
              <a:rPr lang="en-US" sz="4400" dirty="0"/>
              <a:t>The four and twenty elders fall down before him that sat on the throne, and worship him that liveth for ever and ever, and cast their crowns before the throne, saying,</a:t>
            </a:r>
          </a:p>
          <a:p>
            <a:r>
              <a:rPr lang="en-US" sz="4400" b="1" baseline="30000" dirty="0"/>
              <a:t>11 </a:t>
            </a:r>
            <a:r>
              <a:rPr lang="en-US" sz="4400" dirty="0"/>
              <a:t>Thou art worthy, O Lord, to receive glory and honour and power: for thou </a:t>
            </a:r>
            <a:r>
              <a:rPr lang="en-US" sz="4400" b="1" i="1" dirty="0"/>
              <a:t>hast created </a:t>
            </a:r>
            <a:r>
              <a:rPr lang="en-US" sz="4400" dirty="0"/>
              <a:t>all things, and for </a:t>
            </a:r>
            <a:r>
              <a:rPr lang="en-US" sz="4400" b="1" u="sng" dirty="0"/>
              <a:t>thy pleasure</a:t>
            </a:r>
            <a:r>
              <a:rPr lang="en-US" sz="4400" dirty="0"/>
              <a:t> they are and were created.</a:t>
            </a:r>
          </a:p>
          <a:p>
            <a:endParaRPr lang="en-US" dirty="0"/>
          </a:p>
        </p:txBody>
      </p:sp>
    </p:spTree>
    <p:extLst>
      <p:ext uri="{BB962C8B-B14F-4D97-AF65-F5344CB8AC3E}">
        <p14:creationId xmlns:p14="http://schemas.microsoft.com/office/powerpoint/2010/main" val="2140508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7818E-6839-44E7-B0CB-31B505F92689}"/>
              </a:ext>
            </a:extLst>
          </p:cNvPr>
          <p:cNvSpPr>
            <a:spLocks noGrp="1"/>
          </p:cNvSpPr>
          <p:nvPr>
            <p:ph type="title"/>
          </p:nvPr>
        </p:nvSpPr>
        <p:spPr/>
        <p:txBody>
          <a:bodyPr/>
          <a:lstStyle/>
          <a:p>
            <a:r>
              <a:rPr lang="en-US" dirty="0"/>
              <a:t>Summary</a:t>
            </a:r>
          </a:p>
        </p:txBody>
      </p:sp>
      <p:pic>
        <p:nvPicPr>
          <p:cNvPr id="4" name="Content Placeholder 3">
            <a:extLst>
              <a:ext uri="{FF2B5EF4-FFF2-40B4-BE49-F238E27FC236}">
                <a16:creationId xmlns:a16="http://schemas.microsoft.com/office/drawing/2014/main" id="{64E2152C-7342-465D-84F6-B3441BE645B4}"/>
              </a:ext>
            </a:extLst>
          </p:cNvPr>
          <p:cNvPicPr>
            <a:picLocks noGrp="1" noChangeAspect="1"/>
          </p:cNvPicPr>
          <p:nvPr>
            <p:ph idx="1"/>
          </p:nvPr>
        </p:nvPicPr>
        <p:blipFill>
          <a:blip r:embed="rId2"/>
          <a:stretch>
            <a:fillRect/>
          </a:stretch>
        </p:blipFill>
        <p:spPr>
          <a:xfrm>
            <a:off x="3565850" y="106018"/>
            <a:ext cx="5445628" cy="6605346"/>
          </a:xfrm>
          <a:prstGeom prst="rect">
            <a:avLst/>
          </a:prstGeom>
        </p:spPr>
      </p:pic>
    </p:spTree>
    <p:extLst>
      <p:ext uri="{BB962C8B-B14F-4D97-AF65-F5344CB8AC3E}">
        <p14:creationId xmlns:p14="http://schemas.microsoft.com/office/powerpoint/2010/main" val="3195793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3BEC4-8024-4D93-AD47-8087231E95CE}"/>
              </a:ext>
            </a:extLst>
          </p:cNvPr>
          <p:cNvSpPr>
            <a:spLocks noGrp="1"/>
          </p:cNvSpPr>
          <p:nvPr>
            <p:ph type="title"/>
          </p:nvPr>
        </p:nvSpPr>
        <p:spPr>
          <a:xfrm>
            <a:off x="838200" y="92765"/>
            <a:ext cx="10515600" cy="993913"/>
          </a:xfrm>
        </p:spPr>
        <p:txBody>
          <a:bodyPr/>
          <a:lstStyle/>
          <a:p>
            <a:r>
              <a:rPr lang="en-US" dirty="0"/>
              <a:t>Chapter 5 – Scene continued (</a:t>
            </a:r>
            <a:r>
              <a:rPr lang="en-US" b="1" dirty="0"/>
              <a:t>v 1-4 The Book)</a:t>
            </a:r>
            <a:endParaRPr lang="en-US" dirty="0"/>
          </a:p>
        </p:txBody>
      </p:sp>
      <p:sp>
        <p:nvSpPr>
          <p:cNvPr id="3" name="Content Placeholder 2">
            <a:extLst>
              <a:ext uri="{FF2B5EF4-FFF2-40B4-BE49-F238E27FC236}">
                <a16:creationId xmlns:a16="http://schemas.microsoft.com/office/drawing/2014/main" id="{F6661F31-60AA-4999-AA5C-C195EA540726}"/>
              </a:ext>
            </a:extLst>
          </p:cNvPr>
          <p:cNvSpPr>
            <a:spLocks noGrp="1"/>
          </p:cNvSpPr>
          <p:nvPr>
            <p:ph idx="1"/>
          </p:nvPr>
        </p:nvSpPr>
        <p:spPr>
          <a:xfrm>
            <a:off x="92765" y="1086678"/>
            <a:ext cx="11993218" cy="5771322"/>
          </a:xfrm>
        </p:spPr>
        <p:txBody>
          <a:bodyPr/>
          <a:lstStyle/>
          <a:p>
            <a:r>
              <a:rPr lang="en-US" sz="4000" b="1" dirty="0"/>
              <a:t>5 </a:t>
            </a:r>
            <a:r>
              <a:rPr lang="en-US" sz="4000" dirty="0"/>
              <a:t>And I saw in the right hand of him that sat on the throne </a:t>
            </a:r>
            <a:r>
              <a:rPr lang="en-US" sz="4000" b="1" i="1" dirty="0">
                <a:solidFill>
                  <a:srgbClr val="FF0000"/>
                </a:solidFill>
              </a:rPr>
              <a:t>a book </a:t>
            </a:r>
            <a:r>
              <a:rPr lang="en-US" sz="4000" dirty="0"/>
              <a:t>written </a:t>
            </a:r>
            <a:r>
              <a:rPr lang="en-US" sz="4000" b="1" i="1" dirty="0">
                <a:solidFill>
                  <a:schemeClr val="accent1">
                    <a:lumMod val="50000"/>
                  </a:schemeClr>
                </a:solidFill>
              </a:rPr>
              <a:t>within and on the backside</a:t>
            </a:r>
            <a:r>
              <a:rPr lang="en-US" sz="4000" dirty="0"/>
              <a:t>, sealed with </a:t>
            </a:r>
            <a:r>
              <a:rPr lang="en-US" sz="4000" b="1" i="1" dirty="0">
                <a:solidFill>
                  <a:schemeClr val="accent1">
                    <a:lumMod val="50000"/>
                  </a:schemeClr>
                </a:solidFill>
              </a:rPr>
              <a:t>seven seals</a:t>
            </a:r>
            <a:r>
              <a:rPr lang="en-US" sz="4000" dirty="0"/>
              <a:t>.</a:t>
            </a:r>
          </a:p>
          <a:p>
            <a:r>
              <a:rPr lang="en-US" sz="4000" b="1" baseline="30000" dirty="0"/>
              <a:t>2 </a:t>
            </a:r>
            <a:r>
              <a:rPr lang="en-US" sz="4000" dirty="0"/>
              <a:t>And I saw a </a:t>
            </a:r>
            <a:r>
              <a:rPr lang="en-US" sz="4000" u="sng" dirty="0"/>
              <a:t>strong</a:t>
            </a:r>
            <a:r>
              <a:rPr lang="en-US" sz="4000" dirty="0"/>
              <a:t> angel proclaiming with a loud voice, </a:t>
            </a:r>
            <a:r>
              <a:rPr lang="en-US" sz="4000" b="1" i="1" dirty="0">
                <a:solidFill>
                  <a:schemeClr val="accent2">
                    <a:lumMod val="50000"/>
                  </a:schemeClr>
                </a:solidFill>
              </a:rPr>
              <a:t>Who is worthy to open the </a:t>
            </a:r>
            <a:r>
              <a:rPr lang="en-US" sz="4000" b="1" i="1" dirty="0">
                <a:solidFill>
                  <a:srgbClr val="FF0000"/>
                </a:solidFill>
              </a:rPr>
              <a:t>book</a:t>
            </a:r>
            <a:r>
              <a:rPr lang="en-US" sz="4000" dirty="0"/>
              <a:t>, and to loose the seals thereof?</a:t>
            </a:r>
          </a:p>
          <a:p>
            <a:r>
              <a:rPr lang="en-US" sz="4000" b="1" baseline="30000" dirty="0"/>
              <a:t>3 </a:t>
            </a:r>
            <a:r>
              <a:rPr lang="en-US" sz="4000" b="1" i="1" dirty="0">
                <a:solidFill>
                  <a:schemeClr val="accent2">
                    <a:lumMod val="50000"/>
                  </a:schemeClr>
                </a:solidFill>
              </a:rPr>
              <a:t>And no man in heaven, nor in earth</a:t>
            </a:r>
            <a:r>
              <a:rPr lang="en-US" sz="4000" dirty="0"/>
              <a:t>, neither under the earth, was able to open the </a:t>
            </a:r>
            <a:r>
              <a:rPr lang="en-US" sz="4000" dirty="0">
                <a:solidFill>
                  <a:srgbClr val="FF0000"/>
                </a:solidFill>
              </a:rPr>
              <a:t>book</a:t>
            </a:r>
            <a:r>
              <a:rPr lang="en-US" sz="4000" dirty="0"/>
              <a:t>, neither to look thereon.</a:t>
            </a:r>
          </a:p>
          <a:p>
            <a:endParaRPr lang="en-US" dirty="0"/>
          </a:p>
        </p:txBody>
      </p:sp>
    </p:spTree>
    <p:extLst>
      <p:ext uri="{BB962C8B-B14F-4D97-AF65-F5344CB8AC3E}">
        <p14:creationId xmlns:p14="http://schemas.microsoft.com/office/powerpoint/2010/main" val="2716829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73EEF-420B-44E4-A80A-3F47161B4EC5}"/>
              </a:ext>
            </a:extLst>
          </p:cNvPr>
          <p:cNvSpPr>
            <a:spLocks noGrp="1"/>
          </p:cNvSpPr>
          <p:nvPr>
            <p:ph type="title"/>
          </p:nvPr>
        </p:nvSpPr>
        <p:spPr/>
        <p:txBody>
          <a:bodyPr/>
          <a:lstStyle/>
          <a:p>
            <a:r>
              <a:rPr lang="en-US" dirty="0"/>
              <a:t>#1 The Book </a:t>
            </a:r>
          </a:p>
        </p:txBody>
      </p:sp>
      <p:sp>
        <p:nvSpPr>
          <p:cNvPr id="3" name="Content Placeholder 2">
            <a:extLst>
              <a:ext uri="{FF2B5EF4-FFF2-40B4-BE49-F238E27FC236}">
                <a16:creationId xmlns:a16="http://schemas.microsoft.com/office/drawing/2014/main" id="{658C7A26-EA5B-4B6D-891B-39EED5A38A38}"/>
              </a:ext>
            </a:extLst>
          </p:cNvPr>
          <p:cNvSpPr>
            <a:spLocks noGrp="1"/>
          </p:cNvSpPr>
          <p:nvPr>
            <p:ph idx="1"/>
          </p:nvPr>
        </p:nvSpPr>
        <p:spPr/>
        <p:txBody>
          <a:bodyPr/>
          <a:lstStyle/>
          <a:p>
            <a:r>
              <a:rPr lang="en-US" b="1" baseline="30000" dirty="0"/>
              <a:t>4 </a:t>
            </a:r>
            <a:r>
              <a:rPr lang="en-US" dirty="0"/>
              <a:t>And I wept much, because no man was found worthy to open and to read the book, neither to look thereon.</a:t>
            </a:r>
          </a:p>
          <a:p>
            <a:endParaRPr lang="en-US" dirty="0"/>
          </a:p>
        </p:txBody>
      </p:sp>
      <p:pic>
        <p:nvPicPr>
          <p:cNvPr id="4" name="Picture 3">
            <a:extLst>
              <a:ext uri="{FF2B5EF4-FFF2-40B4-BE49-F238E27FC236}">
                <a16:creationId xmlns:a16="http://schemas.microsoft.com/office/drawing/2014/main" id="{9B84F851-F874-4209-9D23-AD5D29553CD5}"/>
              </a:ext>
            </a:extLst>
          </p:cNvPr>
          <p:cNvPicPr>
            <a:picLocks noChangeAspect="1"/>
          </p:cNvPicPr>
          <p:nvPr/>
        </p:nvPicPr>
        <p:blipFill rotWithShape="1">
          <a:blip r:embed="rId2"/>
          <a:srcRect t="9931" b="9931"/>
          <a:stretch/>
        </p:blipFill>
        <p:spPr>
          <a:xfrm>
            <a:off x="1311965" y="2763698"/>
            <a:ext cx="8216348" cy="3703777"/>
          </a:xfrm>
          <a:prstGeom prst="rect">
            <a:avLst/>
          </a:prstGeom>
        </p:spPr>
      </p:pic>
    </p:spTree>
    <p:extLst>
      <p:ext uri="{BB962C8B-B14F-4D97-AF65-F5344CB8AC3E}">
        <p14:creationId xmlns:p14="http://schemas.microsoft.com/office/powerpoint/2010/main" val="673471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E04C5-FE4C-4BFE-A7DB-5028D46C6F93}"/>
              </a:ext>
            </a:extLst>
          </p:cNvPr>
          <p:cNvSpPr>
            <a:spLocks noGrp="1"/>
          </p:cNvSpPr>
          <p:nvPr>
            <p:ph type="title"/>
          </p:nvPr>
        </p:nvSpPr>
        <p:spPr/>
        <p:txBody>
          <a:bodyPr/>
          <a:lstStyle/>
          <a:p>
            <a:r>
              <a:rPr lang="en-US" dirty="0"/>
              <a:t>#2 (V 5 – 7) The Lion and The Lamb</a:t>
            </a:r>
          </a:p>
        </p:txBody>
      </p:sp>
      <p:pic>
        <p:nvPicPr>
          <p:cNvPr id="1026" name="Picture 2" descr="Image result for the lamb of Revelation 5">
            <a:extLst>
              <a:ext uri="{FF2B5EF4-FFF2-40B4-BE49-F238E27FC236}">
                <a16:creationId xmlns:a16="http://schemas.microsoft.com/office/drawing/2014/main" id="{B3180F12-B390-491A-93C0-C02BDEB344E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8144" y="1825625"/>
            <a:ext cx="773571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036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B23C1-5343-4170-ADE9-918242A5F75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523A509-F244-4E59-B58E-412363ED201D}"/>
              </a:ext>
            </a:extLst>
          </p:cNvPr>
          <p:cNvSpPr>
            <a:spLocks noGrp="1"/>
          </p:cNvSpPr>
          <p:nvPr>
            <p:ph idx="1"/>
          </p:nvPr>
        </p:nvSpPr>
        <p:spPr>
          <a:xfrm>
            <a:off x="106017" y="145774"/>
            <a:ext cx="12085983" cy="6712226"/>
          </a:xfrm>
        </p:spPr>
        <p:txBody>
          <a:bodyPr/>
          <a:lstStyle/>
          <a:p>
            <a:r>
              <a:rPr lang="en-US" sz="4000" b="1" baseline="30000" dirty="0"/>
              <a:t>5 </a:t>
            </a:r>
            <a:r>
              <a:rPr lang="en-US" sz="4000" dirty="0"/>
              <a:t>And one of the elders saith unto me, Weep not: behold, the</a:t>
            </a:r>
            <a:r>
              <a:rPr lang="en-US" sz="4000" b="1" i="1" dirty="0">
                <a:solidFill>
                  <a:srgbClr val="FF0000"/>
                </a:solidFill>
              </a:rPr>
              <a:t> Lion of the tribe of Judah</a:t>
            </a:r>
            <a:r>
              <a:rPr lang="en-US" sz="4000" dirty="0"/>
              <a:t>, the </a:t>
            </a:r>
            <a:r>
              <a:rPr lang="en-US" sz="4000" dirty="0">
                <a:solidFill>
                  <a:srgbClr val="FF0000"/>
                </a:solidFill>
              </a:rPr>
              <a:t>Root of David,</a:t>
            </a:r>
            <a:r>
              <a:rPr lang="en-US" sz="4000" dirty="0"/>
              <a:t> hath </a:t>
            </a:r>
            <a:r>
              <a:rPr lang="en-US" sz="4000" dirty="0">
                <a:solidFill>
                  <a:srgbClr val="FF0000"/>
                </a:solidFill>
              </a:rPr>
              <a:t>prevailed</a:t>
            </a:r>
            <a:r>
              <a:rPr lang="en-US" sz="4000" dirty="0"/>
              <a:t> to open the book, and to loose the seven seals thereof.</a:t>
            </a:r>
          </a:p>
          <a:p>
            <a:r>
              <a:rPr lang="en-US" sz="4000" b="1" baseline="30000" dirty="0"/>
              <a:t>6 </a:t>
            </a:r>
            <a:r>
              <a:rPr lang="en-US" sz="4000" dirty="0"/>
              <a:t>And I beheld, and, lo, in the midst of the throne and of the four beasts, and in the midst of the elders, stood a </a:t>
            </a:r>
            <a:r>
              <a:rPr lang="en-US" sz="4000" b="1" i="1" dirty="0">
                <a:solidFill>
                  <a:srgbClr val="7030A0"/>
                </a:solidFill>
              </a:rPr>
              <a:t>Lamb as it had been slain</a:t>
            </a:r>
            <a:r>
              <a:rPr lang="en-US" sz="4000" dirty="0"/>
              <a:t>, having </a:t>
            </a:r>
            <a:r>
              <a:rPr lang="en-US" sz="4000" b="1" i="1" dirty="0">
                <a:solidFill>
                  <a:srgbClr val="00B050"/>
                </a:solidFill>
              </a:rPr>
              <a:t>seven horns </a:t>
            </a:r>
            <a:r>
              <a:rPr lang="en-US" sz="4000" dirty="0"/>
              <a:t>and </a:t>
            </a:r>
            <a:r>
              <a:rPr lang="en-US" sz="4000" b="1" i="1" dirty="0">
                <a:solidFill>
                  <a:srgbClr val="00B050"/>
                </a:solidFill>
              </a:rPr>
              <a:t>seven eyes</a:t>
            </a:r>
            <a:r>
              <a:rPr lang="en-US" sz="4000" dirty="0"/>
              <a:t>, which are the </a:t>
            </a:r>
            <a:r>
              <a:rPr lang="en-US" sz="4000" b="1" i="1" dirty="0">
                <a:solidFill>
                  <a:srgbClr val="00B050"/>
                </a:solidFill>
              </a:rPr>
              <a:t>seven Spirits </a:t>
            </a:r>
            <a:r>
              <a:rPr lang="en-US" sz="4000" dirty="0"/>
              <a:t>of God sent forth into all the earth.</a:t>
            </a:r>
          </a:p>
          <a:p>
            <a:r>
              <a:rPr lang="en-US" sz="4000" b="1" baseline="30000" dirty="0"/>
              <a:t>7 </a:t>
            </a:r>
            <a:r>
              <a:rPr lang="en-US" sz="4000" dirty="0"/>
              <a:t>And he came and took the book out of the right hand of him that sat upon the throne.</a:t>
            </a:r>
          </a:p>
          <a:p>
            <a:endParaRPr lang="en-US" dirty="0"/>
          </a:p>
        </p:txBody>
      </p:sp>
    </p:spTree>
    <p:extLst>
      <p:ext uri="{BB962C8B-B14F-4D97-AF65-F5344CB8AC3E}">
        <p14:creationId xmlns:p14="http://schemas.microsoft.com/office/powerpoint/2010/main" val="793910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408C9-DF1B-4C21-8535-8A0BFF799520}"/>
              </a:ext>
            </a:extLst>
          </p:cNvPr>
          <p:cNvSpPr>
            <a:spLocks noGrp="1"/>
          </p:cNvSpPr>
          <p:nvPr>
            <p:ph type="title"/>
          </p:nvPr>
        </p:nvSpPr>
        <p:spPr>
          <a:xfrm>
            <a:off x="162339" y="0"/>
            <a:ext cx="5032513" cy="681038"/>
          </a:xfrm>
        </p:spPr>
        <p:txBody>
          <a:bodyPr>
            <a:normAutofit fontScale="90000"/>
          </a:bodyPr>
          <a:lstStyle/>
          <a:p>
            <a:r>
              <a:rPr lang="en-US" dirty="0"/>
              <a:t>#3 The Worship v 8 - 14</a:t>
            </a:r>
          </a:p>
        </p:txBody>
      </p:sp>
      <p:sp>
        <p:nvSpPr>
          <p:cNvPr id="3" name="Content Placeholder 2">
            <a:extLst>
              <a:ext uri="{FF2B5EF4-FFF2-40B4-BE49-F238E27FC236}">
                <a16:creationId xmlns:a16="http://schemas.microsoft.com/office/drawing/2014/main" id="{E8C34A1D-3EE2-49EE-A510-08D8F3F3501A}"/>
              </a:ext>
            </a:extLst>
          </p:cNvPr>
          <p:cNvSpPr>
            <a:spLocks noGrp="1"/>
          </p:cNvSpPr>
          <p:nvPr>
            <p:ph idx="1"/>
          </p:nvPr>
        </p:nvSpPr>
        <p:spPr>
          <a:xfrm>
            <a:off x="0" y="681038"/>
            <a:ext cx="12029661" cy="6176962"/>
          </a:xfrm>
        </p:spPr>
        <p:txBody>
          <a:bodyPr>
            <a:normAutofit lnSpcReduction="10000"/>
          </a:bodyPr>
          <a:lstStyle/>
          <a:p>
            <a:r>
              <a:rPr lang="en-US" sz="4000" b="1" baseline="30000" dirty="0"/>
              <a:t>8 </a:t>
            </a:r>
            <a:r>
              <a:rPr lang="en-US" sz="4000" dirty="0"/>
              <a:t>And when he had taken the book, the four beasts and four and twenty elders </a:t>
            </a:r>
            <a:r>
              <a:rPr lang="en-US" sz="4000" b="1" i="1" dirty="0">
                <a:solidFill>
                  <a:srgbClr val="C00000"/>
                </a:solidFill>
              </a:rPr>
              <a:t>fell down </a:t>
            </a:r>
            <a:r>
              <a:rPr lang="en-US" sz="4000" dirty="0"/>
              <a:t>before the Lamb, having every one of them </a:t>
            </a:r>
            <a:r>
              <a:rPr lang="en-US" sz="4000" b="1" i="1" dirty="0">
                <a:solidFill>
                  <a:srgbClr val="C00000"/>
                </a:solidFill>
              </a:rPr>
              <a:t>harps</a:t>
            </a:r>
            <a:r>
              <a:rPr lang="en-US" sz="4000" dirty="0"/>
              <a:t>, and </a:t>
            </a:r>
            <a:r>
              <a:rPr lang="en-US" sz="4000" b="1" i="1" dirty="0">
                <a:solidFill>
                  <a:srgbClr val="C00000"/>
                </a:solidFill>
              </a:rPr>
              <a:t>golden vials </a:t>
            </a:r>
            <a:r>
              <a:rPr lang="en-US" sz="4000" dirty="0"/>
              <a:t>full of odours, which are the prayers of saints.</a:t>
            </a:r>
          </a:p>
          <a:p>
            <a:r>
              <a:rPr lang="en-US" sz="4000" b="1" baseline="30000" dirty="0"/>
              <a:t>9 </a:t>
            </a:r>
            <a:r>
              <a:rPr lang="en-US" sz="4000" dirty="0"/>
              <a:t>And they sung a </a:t>
            </a:r>
            <a:r>
              <a:rPr lang="en-US" sz="4000" b="1" i="1" dirty="0">
                <a:solidFill>
                  <a:srgbClr val="92D050"/>
                </a:solidFill>
              </a:rPr>
              <a:t>new song</a:t>
            </a:r>
            <a:r>
              <a:rPr lang="en-US" sz="4000" dirty="0"/>
              <a:t>, saying, Thou art worthy to take the book, and to open the seals thereof: for thou wast </a:t>
            </a:r>
            <a:r>
              <a:rPr lang="en-US" sz="4000" b="1" i="1" dirty="0">
                <a:solidFill>
                  <a:srgbClr val="92D050"/>
                </a:solidFill>
              </a:rPr>
              <a:t>slain</a:t>
            </a:r>
            <a:r>
              <a:rPr lang="en-US" sz="4000" dirty="0"/>
              <a:t>, and </a:t>
            </a:r>
            <a:r>
              <a:rPr lang="en-US" sz="4000" b="1" i="1" dirty="0">
                <a:solidFill>
                  <a:srgbClr val="92D050"/>
                </a:solidFill>
              </a:rPr>
              <a:t>hast redeemed us </a:t>
            </a:r>
            <a:r>
              <a:rPr lang="en-US" sz="4000" dirty="0"/>
              <a:t>to God by thy blood out of every kindred, and tongue, and people, and nation;</a:t>
            </a:r>
          </a:p>
          <a:p>
            <a:r>
              <a:rPr lang="en-US" sz="4000" b="1" baseline="30000" dirty="0"/>
              <a:t>10 </a:t>
            </a:r>
            <a:r>
              <a:rPr lang="en-US" sz="4000" dirty="0"/>
              <a:t>And </a:t>
            </a:r>
            <a:r>
              <a:rPr lang="en-US" sz="4000" b="1" i="1" dirty="0">
                <a:solidFill>
                  <a:srgbClr val="92D050"/>
                </a:solidFill>
              </a:rPr>
              <a:t>hast made us </a:t>
            </a:r>
            <a:r>
              <a:rPr lang="en-US" sz="4000" dirty="0"/>
              <a:t>unto our God kings and priests: and we shall reign on the earth.</a:t>
            </a:r>
          </a:p>
          <a:p>
            <a:endParaRPr lang="en-US" dirty="0"/>
          </a:p>
        </p:txBody>
      </p:sp>
    </p:spTree>
    <p:extLst>
      <p:ext uri="{BB962C8B-B14F-4D97-AF65-F5344CB8AC3E}">
        <p14:creationId xmlns:p14="http://schemas.microsoft.com/office/powerpoint/2010/main" val="1616824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AB774-EBC2-4366-996A-0D12D150221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2748A03-1846-4743-B629-34FE322B7B2D}"/>
              </a:ext>
            </a:extLst>
          </p:cNvPr>
          <p:cNvSpPr>
            <a:spLocks noGrp="1"/>
          </p:cNvSpPr>
          <p:nvPr>
            <p:ph idx="1"/>
          </p:nvPr>
        </p:nvSpPr>
        <p:spPr>
          <a:xfrm>
            <a:off x="331303" y="622852"/>
            <a:ext cx="11463131" cy="5554111"/>
          </a:xfrm>
        </p:spPr>
        <p:txBody>
          <a:bodyPr>
            <a:normAutofit/>
          </a:bodyPr>
          <a:lstStyle/>
          <a:p>
            <a:r>
              <a:rPr lang="en-US" sz="4000" b="1" baseline="30000" dirty="0"/>
              <a:t>11 </a:t>
            </a:r>
            <a:r>
              <a:rPr lang="en-US" sz="4000" dirty="0"/>
              <a:t>And I beheld, and I heard the voice of many angels round about the throne and the beasts and the elders: and the number of them was ten thousand times ten thousand, and thousands of thousands;</a:t>
            </a:r>
          </a:p>
          <a:p>
            <a:r>
              <a:rPr lang="en-US" sz="4000" b="1" baseline="30000" dirty="0"/>
              <a:t>12 </a:t>
            </a:r>
            <a:r>
              <a:rPr lang="en-US" sz="4000" dirty="0"/>
              <a:t>Saying with a loud voice, Worthy is the Lamb that was slain to receive </a:t>
            </a:r>
            <a:r>
              <a:rPr lang="en-US" sz="4000" dirty="0">
                <a:solidFill>
                  <a:srgbClr val="FF0000"/>
                </a:solidFill>
              </a:rPr>
              <a:t>power,</a:t>
            </a:r>
            <a:r>
              <a:rPr lang="en-US" sz="4000" dirty="0"/>
              <a:t> and </a:t>
            </a:r>
            <a:r>
              <a:rPr lang="en-US" sz="4000" dirty="0">
                <a:solidFill>
                  <a:srgbClr val="FF0000"/>
                </a:solidFill>
              </a:rPr>
              <a:t>riches,</a:t>
            </a:r>
            <a:r>
              <a:rPr lang="en-US" sz="4000" dirty="0"/>
              <a:t> and </a:t>
            </a:r>
            <a:r>
              <a:rPr lang="en-US" sz="4000" dirty="0">
                <a:solidFill>
                  <a:srgbClr val="FF0000"/>
                </a:solidFill>
              </a:rPr>
              <a:t>wisdom</a:t>
            </a:r>
            <a:r>
              <a:rPr lang="en-US" sz="4000" dirty="0"/>
              <a:t>, and </a:t>
            </a:r>
            <a:r>
              <a:rPr lang="en-US" sz="4000" dirty="0">
                <a:solidFill>
                  <a:srgbClr val="FF0000"/>
                </a:solidFill>
              </a:rPr>
              <a:t>strength</a:t>
            </a:r>
            <a:r>
              <a:rPr lang="en-US" sz="4000" dirty="0"/>
              <a:t>, and </a:t>
            </a:r>
            <a:r>
              <a:rPr lang="en-US" sz="4000" dirty="0">
                <a:solidFill>
                  <a:srgbClr val="FF0000"/>
                </a:solidFill>
              </a:rPr>
              <a:t>honour</a:t>
            </a:r>
            <a:r>
              <a:rPr lang="en-US" sz="4000" dirty="0"/>
              <a:t>, and </a:t>
            </a:r>
            <a:r>
              <a:rPr lang="en-US" sz="4000" dirty="0">
                <a:solidFill>
                  <a:srgbClr val="FF0000"/>
                </a:solidFill>
              </a:rPr>
              <a:t>glory,</a:t>
            </a:r>
            <a:r>
              <a:rPr lang="en-US" sz="4000" dirty="0"/>
              <a:t> and </a:t>
            </a:r>
            <a:r>
              <a:rPr lang="en-US" sz="4000" dirty="0">
                <a:solidFill>
                  <a:srgbClr val="FF0000"/>
                </a:solidFill>
              </a:rPr>
              <a:t>blessing. </a:t>
            </a:r>
          </a:p>
          <a:p>
            <a:endParaRPr lang="en-US" sz="4000" dirty="0">
              <a:solidFill>
                <a:srgbClr val="FF0000"/>
              </a:solidFill>
            </a:endParaRPr>
          </a:p>
          <a:p>
            <a:r>
              <a:rPr lang="en-US" sz="4000" dirty="0">
                <a:solidFill>
                  <a:srgbClr val="FF0000"/>
                </a:solidFill>
              </a:rPr>
              <a:t>“7 Verse Worship song!”</a:t>
            </a:r>
          </a:p>
          <a:p>
            <a:endParaRPr lang="en-US" dirty="0"/>
          </a:p>
        </p:txBody>
      </p:sp>
    </p:spTree>
    <p:extLst>
      <p:ext uri="{BB962C8B-B14F-4D97-AF65-F5344CB8AC3E}">
        <p14:creationId xmlns:p14="http://schemas.microsoft.com/office/powerpoint/2010/main" val="2288540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673A7-5E49-410A-A03E-D291C0E7CD1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A7A8A6F-FB5A-40B0-BDF0-8415BFA3F966}"/>
              </a:ext>
            </a:extLst>
          </p:cNvPr>
          <p:cNvSpPr>
            <a:spLocks noGrp="1"/>
          </p:cNvSpPr>
          <p:nvPr>
            <p:ph idx="1"/>
          </p:nvPr>
        </p:nvSpPr>
        <p:spPr>
          <a:xfrm>
            <a:off x="291548" y="365125"/>
            <a:ext cx="11062252" cy="5811838"/>
          </a:xfrm>
        </p:spPr>
        <p:txBody>
          <a:bodyPr>
            <a:normAutofit/>
          </a:bodyPr>
          <a:lstStyle/>
          <a:p>
            <a:r>
              <a:rPr lang="en-US" sz="4000" b="1" baseline="30000" dirty="0"/>
              <a:t>13 </a:t>
            </a:r>
            <a:r>
              <a:rPr lang="en-US" sz="4000" dirty="0"/>
              <a:t>And </a:t>
            </a:r>
            <a:r>
              <a:rPr lang="en-US" sz="4000" b="1" i="1" dirty="0">
                <a:solidFill>
                  <a:schemeClr val="accent5">
                    <a:lumMod val="50000"/>
                  </a:schemeClr>
                </a:solidFill>
              </a:rPr>
              <a:t>every creature which is in heaven, and on the earth, and under the earth, and such as are in the sea,</a:t>
            </a:r>
            <a:r>
              <a:rPr lang="en-US" sz="4000" dirty="0"/>
              <a:t> and all that are in them, heard I saying, Blessing, and honour, and glory, and power, be unto him that sitteth upon the throne, and unto the Lamb for ever and ever.</a:t>
            </a:r>
          </a:p>
          <a:p>
            <a:r>
              <a:rPr lang="en-US" sz="4000" b="1" baseline="30000" dirty="0"/>
              <a:t>14 </a:t>
            </a:r>
            <a:r>
              <a:rPr lang="en-US" sz="4000" dirty="0"/>
              <a:t>And the four beasts said, Amen. And the four and twenty elders fell down and worshipped him that liveth for ever and ever.</a:t>
            </a:r>
          </a:p>
          <a:p>
            <a:endParaRPr lang="en-US" dirty="0"/>
          </a:p>
        </p:txBody>
      </p:sp>
    </p:spTree>
    <p:extLst>
      <p:ext uri="{BB962C8B-B14F-4D97-AF65-F5344CB8AC3E}">
        <p14:creationId xmlns:p14="http://schemas.microsoft.com/office/powerpoint/2010/main" val="1376991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F39B-2A87-492C-9F94-0094DA91192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2F8632D-323A-48C4-87FF-D2356BD92132}"/>
              </a:ext>
            </a:extLst>
          </p:cNvPr>
          <p:cNvSpPr>
            <a:spLocks noGrp="1"/>
          </p:cNvSpPr>
          <p:nvPr>
            <p:ph idx="1"/>
          </p:nvPr>
        </p:nvSpPr>
        <p:spPr>
          <a:xfrm>
            <a:off x="0" y="185530"/>
            <a:ext cx="12192000" cy="6672470"/>
          </a:xfrm>
        </p:spPr>
        <p:txBody>
          <a:bodyPr>
            <a:normAutofit/>
          </a:bodyPr>
          <a:lstStyle/>
          <a:p>
            <a:r>
              <a:rPr lang="en-US" sz="4400" dirty="0"/>
              <a:t>What is the theme of this book?</a:t>
            </a:r>
          </a:p>
          <a:p>
            <a:r>
              <a:rPr lang="en-US" sz="4400" dirty="0"/>
              <a:t>What is the outline?</a:t>
            </a:r>
          </a:p>
          <a:p>
            <a:r>
              <a:rPr lang="en-US" sz="4400" dirty="0"/>
              <a:t>Why do you want to go to Heaven?</a:t>
            </a:r>
          </a:p>
          <a:p>
            <a:endParaRPr lang="en-US" sz="4400" dirty="0"/>
          </a:p>
        </p:txBody>
      </p:sp>
    </p:spTree>
    <p:extLst>
      <p:ext uri="{BB962C8B-B14F-4D97-AF65-F5344CB8AC3E}">
        <p14:creationId xmlns:p14="http://schemas.microsoft.com/office/powerpoint/2010/main" val="248317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0ECE8-12A2-428A-9942-AEE3AC10113B}"/>
              </a:ext>
            </a:extLst>
          </p:cNvPr>
          <p:cNvSpPr>
            <a:spLocks noGrp="1"/>
          </p:cNvSpPr>
          <p:nvPr>
            <p:ph type="title"/>
          </p:nvPr>
        </p:nvSpPr>
        <p:spPr/>
        <p:txBody>
          <a:bodyPr/>
          <a:lstStyle/>
          <a:p>
            <a:r>
              <a:rPr lang="en-US" dirty="0"/>
              <a:t>Rapture  </a:t>
            </a:r>
          </a:p>
        </p:txBody>
      </p:sp>
      <p:sp>
        <p:nvSpPr>
          <p:cNvPr id="3" name="Content Placeholder 2">
            <a:extLst>
              <a:ext uri="{FF2B5EF4-FFF2-40B4-BE49-F238E27FC236}">
                <a16:creationId xmlns:a16="http://schemas.microsoft.com/office/drawing/2014/main" id="{4B8F83DF-29A0-4D4D-BD64-D094275F5148}"/>
              </a:ext>
            </a:extLst>
          </p:cNvPr>
          <p:cNvSpPr>
            <a:spLocks noGrp="1"/>
          </p:cNvSpPr>
          <p:nvPr>
            <p:ph idx="1"/>
          </p:nvPr>
        </p:nvSpPr>
        <p:spPr/>
        <p:txBody>
          <a:bodyPr>
            <a:normAutofit/>
          </a:bodyPr>
          <a:lstStyle/>
          <a:p>
            <a:r>
              <a:rPr lang="en-US" sz="4000" b="1" dirty="0"/>
              <a:t>4 </a:t>
            </a:r>
            <a:r>
              <a:rPr lang="en-US" sz="4000" dirty="0"/>
              <a:t>After this I looked, and, behold, a </a:t>
            </a:r>
            <a:r>
              <a:rPr lang="en-US" sz="4000" b="1" u="sng" dirty="0"/>
              <a:t>door</a:t>
            </a:r>
            <a:r>
              <a:rPr lang="en-US" sz="4000" dirty="0"/>
              <a:t> was opened in heaven: and the first voice which I heard was as it were of a trumpet talking with me; which said, Come up hither, and I will shew thee things which must be hereafter.</a:t>
            </a:r>
          </a:p>
        </p:txBody>
      </p:sp>
    </p:spTree>
    <p:extLst>
      <p:ext uri="{BB962C8B-B14F-4D97-AF65-F5344CB8AC3E}">
        <p14:creationId xmlns:p14="http://schemas.microsoft.com/office/powerpoint/2010/main" val="2605215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B2B82-B4A9-43AA-A803-429143FA10BD}"/>
              </a:ext>
            </a:extLst>
          </p:cNvPr>
          <p:cNvSpPr>
            <a:spLocks noGrp="1"/>
          </p:cNvSpPr>
          <p:nvPr>
            <p:ph type="title"/>
          </p:nvPr>
        </p:nvSpPr>
        <p:spPr/>
        <p:txBody>
          <a:bodyPr/>
          <a:lstStyle/>
          <a:p>
            <a:r>
              <a:rPr lang="en-US" dirty="0"/>
              <a:t>The two objects of what he seen?</a:t>
            </a:r>
          </a:p>
        </p:txBody>
      </p:sp>
      <p:sp>
        <p:nvSpPr>
          <p:cNvPr id="3" name="Content Placeholder 2">
            <a:extLst>
              <a:ext uri="{FF2B5EF4-FFF2-40B4-BE49-F238E27FC236}">
                <a16:creationId xmlns:a16="http://schemas.microsoft.com/office/drawing/2014/main" id="{911E8982-3CCA-455C-B6E4-44C395351BBD}"/>
              </a:ext>
            </a:extLst>
          </p:cNvPr>
          <p:cNvSpPr>
            <a:spLocks noGrp="1"/>
          </p:cNvSpPr>
          <p:nvPr>
            <p:ph idx="1"/>
          </p:nvPr>
        </p:nvSpPr>
        <p:spPr/>
        <p:txBody>
          <a:bodyPr>
            <a:normAutofit/>
          </a:bodyPr>
          <a:lstStyle/>
          <a:p>
            <a:r>
              <a:rPr lang="en-US" sz="4000" b="1" baseline="30000" dirty="0"/>
              <a:t>2 </a:t>
            </a:r>
            <a:r>
              <a:rPr lang="en-US" sz="4000" dirty="0"/>
              <a:t>And immediately I was in the spirit: and, behold, </a:t>
            </a:r>
            <a:r>
              <a:rPr lang="en-US" sz="4000" b="1" i="1" dirty="0"/>
              <a:t>a throne </a:t>
            </a:r>
            <a:r>
              <a:rPr lang="en-US" sz="4000" dirty="0"/>
              <a:t>was set in heaven, and </a:t>
            </a:r>
            <a:r>
              <a:rPr lang="en-US" sz="4000" b="1" i="1" dirty="0">
                <a:solidFill>
                  <a:srgbClr val="002060"/>
                </a:solidFill>
              </a:rPr>
              <a:t>one</a:t>
            </a:r>
            <a:r>
              <a:rPr lang="en-US" sz="4000" dirty="0"/>
              <a:t> sat on the throne.</a:t>
            </a:r>
          </a:p>
          <a:p>
            <a:r>
              <a:rPr lang="en-US" sz="4400" b="1" baseline="30000" dirty="0"/>
              <a:t>3 </a:t>
            </a:r>
            <a:r>
              <a:rPr lang="en-US" sz="4400" dirty="0"/>
              <a:t>And </a:t>
            </a:r>
            <a:r>
              <a:rPr lang="en-US" sz="4400" b="1" i="1" dirty="0">
                <a:solidFill>
                  <a:srgbClr val="002060"/>
                </a:solidFill>
              </a:rPr>
              <a:t>he </a:t>
            </a:r>
            <a:r>
              <a:rPr lang="en-US" sz="4400" dirty="0"/>
              <a:t>that sat was to look upon like a </a:t>
            </a:r>
            <a:r>
              <a:rPr lang="en-US" sz="4400" b="1" u="sng" dirty="0">
                <a:solidFill>
                  <a:srgbClr val="7030A0"/>
                </a:solidFill>
              </a:rPr>
              <a:t>jasper</a:t>
            </a:r>
            <a:r>
              <a:rPr lang="en-US" sz="4400" dirty="0"/>
              <a:t> and a </a:t>
            </a:r>
            <a:r>
              <a:rPr lang="en-US" sz="4400" b="1" u="sng" dirty="0">
                <a:solidFill>
                  <a:srgbClr val="FF0000"/>
                </a:solidFill>
              </a:rPr>
              <a:t>sardine</a:t>
            </a:r>
            <a:r>
              <a:rPr lang="en-US" sz="4400" dirty="0"/>
              <a:t> stone: and there was a </a:t>
            </a:r>
            <a:r>
              <a:rPr lang="en-US" sz="4400" b="1" u="sng" dirty="0">
                <a:solidFill>
                  <a:schemeClr val="accent4">
                    <a:lumMod val="50000"/>
                  </a:schemeClr>
                </a:solidFill>
              </a:rPr>
              <a:t>rainbow round </a:t>
            </a:r>
            <a:r>
              <a:rPr lang="en-US" sz="4400" dirty="0"/>
              <a:t>about the </a:t>
            </a:r>
            <a:r>
              <a:rPr lang="en-US" sz="4400" b="1" i="1" dirty="0"/>
              <a:t>throne</a:t>
            </a:r>
            <a:r>
              <a:rPr lang="en-US" sz="4400" dirty="0"/>
              <a:t>, in sight like unto an emerald.</a:t>
            </a:r>
          </a:p>
        </p:txBody>
      </p:sp>
    </p:spTree>
    <p:extLst>
      <p:ext uri="{BB962C8B-B14F-4D97-AF65-F5344CB8AC3E}">
        <p14:creationId xmlns:p14="http://schemas.microsoft.com/office/powerpoint/2010/main" val="60462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55774-B134-4448-BB44-FAB189A2BD69}"/>
              </a:ext>
            </a:extLst>
          </p:cNvPr>
          <p:cNvSpPr>
            <a:spLocks noGrp="1"/>
          </p:cNvSpPr>
          <p:nvPr>
            <p:ph type="title"/>
          </p:nvPr>
        </p:nvSpPr>
        <p:spPr/>
        <p:txBody>
          <a:bodyPr/>
          <a:lstStyle/>
          <a:p>
            <a:endParaRPr lang="en-US" dirty="0"/>
          </a:p>
        </p:txBody>
      </p:sp>
      <p:pic>
        <p:nvPicPr>
          <p:cNvPr id="8" name="Content Placeholder 7">
            <a:extLst>
              <a:ext uri="{FF2B5EF4-FFF2-40B4-BE49-F238E27FC236}">
                <a16:creationId xmlns:a16="http://schemas.microsoft.com/office/drawing/2014/main" id="{041FA172-10F2-439C-B02A-46C2FBCFE1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2853" y="54482"/>
            <a:ext cx="10204173" cy="6749035"/>
          </a:xfrm>
        </p:spPr>
      </p:pic>
    </p:spTree>
    <p:extLst>
      <p:ext uri="{BB962C8B-B14F-4D97-AF65-F5344CB8AC3E}">
        <p14:creationId xmlns:p14="http://schemas.microsoft.com/office/powerpoint/2010/main" val="3165211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7F83-74E1-4C25-8048-064855FEB455}"/>
              </a:ext>
            </a:extLst>
          </p:cNvPr>
          <p:cNvSpPr>
            <a:spLocks noGrp="1"/>
          </p:cNvSpPr>
          <p:nvPr>
            <p:ph type="title"/>
          </p:nvPr>
        </p:nvSpPr>
        <p:spPr/>
        <p:txBody>
          <a:bodyPr/>
          <a:lstStyle/>
          <a:p>
            <a:r>
              <a:rPr lang="en-US" dirty="0"/>
              <a:t>Audience #1</a:t>
            </a:r>
          </a:p>
        </p:txBody>
      </p:sp>
      <p:sp>
        <p:nvSpPr>
          <p:cNvPr id="3" name="Content Placeholder 2">
            <a:extLst>
              <a:ext uri="{FF2B5EF4-FFF2-40B4-BE49-F238E27FC236}">
                <a16:creationId xmlns:a16="http://schemas.microsoft.com/office/drawing/2014/main" id="{56E733F2-943E-4385-A02D-86D81CBC6201}"/>
              </a:ext>
            </a:extLst>
          </p:cNvPr>
          <p:cNvSpPr>
            <a:spLocks noGrp="1"/>
          </p:cNvSpPr>
          <p:nvPr>
            <p:ph idx="1"/>
          </p:nvPr>
        </p:nvSpPr>
        <p:spPr/>
        <p:txBody>
          <a:bodyPr>
            <a:normAutofit/>
          </a:bodyPr>
          <a:lstStyle/>
          <a:p>
            <a:r>
              <a:rPr lang="en-US" sz="4400" b="1" baseline="30000" dirty="0"/>
              <a:t>4 </a:t>
            </a:r>
            <a:r>
              <a:rPr lang="en-US" sz="4400" dirty="0"/>
              <a:t>And round about the throne were four and twenty seats: and upon the seats I saw </a:t>
            </a:r>
            <a:r>
              <a:rPr lang="en-US" sz="4400" b="1" i="1" dirty="0"/>
              <a:t>four and twenty elders</a:t>
            </a:r>
            <a:r>
              <a:rPr lang="en-US" sz="4400" dirty="0"/>
              <a:t> sitting, </a:t>
            </a:r>
            <a:r>
              <a:rPr lang="en-US" sz="4400" b="1" dirty="0">
                <a:solidFill>
                  <a:srgbClr val="0070C0"/>
                </a:solidFill>
              </a:rPr>
              <a:t>clothed in white </a:t>
            </a:r>
            <a:r>
              <a:rPr lang="en-US" sz="4400" dirty="0"/>
              <a:t>raiment; and they had on their </a:t>
            </a:r>
            <a:r>
              <a:rPr lang="en-US" sz="4400" b="1" dirty="0">
                <a:solidFill>
                  <a:schemeClr val="accent2">
                    <a:lumMod val="50000"/>
                  </a:schemeClr>
                </a:solidFill>
              </a:rPr>
              <a:t>heads crowns</a:t>
            </a:r>
            <a:r>
              <a:rPr lang="en-US" sz="4400" b="1" dirty="0">
                <a:solidFill>
                  <a:srgbClr val="FFFF00"/>
                </a:solidFill>
              </a:rPr>
              <a:t> of gold</a:t>
            </a:r>
            <a:r>
              <a:rPr lang="en-US" sz="4400" dirty="0"/>
              <a:t>.</a:t>
            </a:r>
            <a:endParaRPr lang="en-US" sz="4400" b="1" dirty="0">
              <a:solidFill>
                <a:srgbClr val="FFFF00"/>
              </a:solidFill>
            </a:endParaRPr>
          </a:p>
          <a:p>
            <a:endParaRPr lang="en-US" sz="4400" dirty="0"/>
          </a:p>
        </p:txBody>
      </p:sp>
    </p:spTree>
    <p:extLst>
      <p:ext uri="{BB962C8B-B14F-4D97-AF65-F5344CB8AC3E}">
        <p14:creationId xmlns:p14="http://schemas.microsoft.com/office/powerpoint/2010/main" val="3580868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9A794-101D-47C8-A99D-0EDC6D71F9CE}"/>
              </a:ext>
            </a:extLst>
          </p:cNvPr>
          <p:cNvSpPr>
            <a:spLocks noGrp="1"/>
          </p:cNvSpPr>
          <p:nvPr>
            <p:ph type="title"/>
          </p:nvPr>
        </p:nvSpPr>
        <p:spPr>
          <a:xfrm>
            <a:off x="251791" y="365125"/>
            <a:ext cx="11714922" cy="1325563"/>
          </a:xfrm>
        </p:spPr>
        <p:txBody>
          <a:bodyPr/>
          <a:lstStyle/>
          <a:p>
            <a:r>
              <a:rPr lang="en-US" b="1" i="1" dirty="0"/>
              <a:t>Throne</a:t>
            </a:r>
            <a:r>
              <a:rPr lang="en-US" dirty="0"/>
              <a:t> – (</a:t>
            </a:r>
            <a:r>
              <a:rPr lang="en-US" b="1" dirty="0">
                <a:solidFill>
                  <a:srgbClr val="002060"/>
                </a:solidFill>
              </a:rPr>
              <a:t>Lightnings, Thunder, Number 7, 7 Spirits</a:t>
            </a:r>
            <a:r>
              <a:rPr lang="en-US" dirty="0"/>
              <a:t>)</a:t>
            </a:r>
          </a:p>
        </p:txBody>
      </p:sp>
      <p:sp>
        <p:nvSpPr>
          <p:cNvPr id="3" name="Content Placeholder 2">
            <a:extLst>
              <a:ext uri="{FF2B5EF4-FFF2-40B4-BE49-F238E27FC236}">
                <a16:creationId xmlns:a16="http://schemas.microsoft.com/office/drawing/2014/main" id="{AF21B782-10CB-444A-A0D3-547D137C2B4D}"/>
              </a:ext>
            </a:extLst>
          </p:cNvPr>
          <p:cNvSpPr>
            <a:spLocks noGrp="1"/>
          </p:cNvSpPr>
          <p:nvPr>
            <p:ph idx="1"/>
          </p:nvPr>
        </p:nvSpPr>
        <p:spPr/>
        <p:txBody>
          <a:bodyPr>
            <a:normAutofit/>
          </a:bodyPr>
          <a:lstStyle/>
          <a:p>
            <a:r>
              <a:rPr lang="en-US" sz="4400" b="1" baseline="30000" dirty="0"/>
              <a:t>5 </a:t>
            </a:r>
            <a:r>
              <a:rPr lang="en-US" sz="4400" dirty="0"/>
              <a:t>And out of the </a:t>
            </a:r>
            <a:r>
              <a:rPr lang="en-US" sz="4400" i="1" dirty="0"/>
              <a:t>throne</a:t>
            </a:r>
            <a:r>
              <a:rPr lang="en-US" sz="4400" dirty="0"/>
              <a:t> proceeded </a:t>
            </a:r>
            <a:r>
              <a:rPr lang="en-US" sz="4400" dirty="0">
                <a:solidFill>
                  <a:srgbClr val="FF0000"/>
                </a:solidFill>
              </a:rPr>
              <a:t>lightnings and thunderings</a:t>
            </a:r>
            <a:r>
              <a:rPr lang="en-US" sz="4400" dirty="0"/>
              <a:t> and voices: and there were seven lamps of fire burning before the throne, which are the </a:t>
            </a:r>
            <a:r>
              <a:rPr lang="en-US" sz="4400" dirty="0">
                <a:solidFill>
                  <a:schemeClr val="accent1">
                    <a:lumMod val="75000"/>
                  </a:schemeClr>
                </a:solidFill>
              </a:rPr>
              <a:t>seven</a:t>
            </a:r>
            <a:r>
              <a:rPr lang="en-US" sz="4400" dirty="0"/>
              <a:t> </a:t>
            </a:r>
            <a:r>
              <a:rPr lang="en-US" sz="4400" dirty="0">
                <a:solidFill>
                  <a:schemeClr val="accent6">
                    <a:lumMod val="50000"/>
                  </a:schemeClr>
                </a:solidFill>
              </a:rPr>
              <a:t>Spirits</a:t>
            </a:r>
            <a:r>
              <a:rPr lang="en-US" sz="4400" dirty="0"/>
              <a:t> of God.</a:t>
            </a:r>
          </a:p>
        </p:txBody>
      </p:sp>
    </p:spTree>
    <p:extLst>
      <p:ext uri="{BB962C8B-B14F-4D97-AF65-F5344CB8AC3E}">
        <p14:creationId xmlns:p14="http://schemas.microsoft.com/office/powerpoint/2010/main" val="2681739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2D9E3-2F52-405F-ADF8-3515C6A27457}"/>
              </a:ext>
            </a:extLst>
          </p:cNvPr>
          <p:cNvSpPr>
            <a:spLocks noGrp="1"/>
          </p:cNvSpPr>
          <p:nvPr>
            <p:ph type="title"/>
          </p:nvPr>
        </p:nvSpPr>
        <p:spPr/>
        <p:txBody>
          <a:bodyPr/>
          <a:lstStyle/>
          <a:p>
            <a:r>
              <a:rPr lang="en-US" dirty="0"/>
              <a:t>Throne and Audience #2</a:t>
            </a:r>
          </a:p>
        </p:txBody>
      </p:sp>
      <p:sp>
        <p:nvSpPr>
          <p:cNvPr id="3" name="Content Placeholder 2">
            <a:extLst>
              <a:ext uri="{FF2B5EF4-FFF2-40B4-BE49-F238E27FC236}">
                <a16:creationId xmlns:a16="http://schemas.microsoft.com/office/drawing/2014/main" id="{BB58576B-FCB9-45D7-B44A-3E81B2AAC362}"/>
              </a:ext>
            </a:extLst>
          </p:cNvPr>
          <p:cNvSpPr>
            <a:spLocks noGrp="1"/>
          </p:cNvSpPr>
          <p:nvPr>
            <p:ph idx="1"/>
          </p:nvPr>
        </p:nvSpPr>
        <p:spPr/>
        <p:txBody>
          <a:bodyPr>
            <a:normAutofit/>
          </a:bodyPr>
          <a:lstStyle/>
          <a:p>
            <a:r>
              <a:rPr lang="en-US" sz="4400" b="1" baseline="30000" dirty="0"/>
              <a:t>6 </a:t>
            </a:r>
            <a:r>
              <a:rPr lang="en-US" sz="4400" dirty="0"/>
              <a:t>And before the </a:t>
            </a:r>
            <a:r>
              <a:rPr lang="en-US" sz="4400" i="1" dirty="0"/>
              <a:t>throne</a:t>
            </a:r>
            <a:r>
              <a:rPr lang="en-US" sz="4400" dirty="0"/>
              <a:t> there was a </a:t>
            </a:r>
            <a:r>
              <a:rPr lang="en-US" sz="4400" b="1" dirty="0">
                <a:solidFill>
                  <a:srgbClr val="002060"/>
                </a:solidFill>
              </a:rPr>
              <a:t>sea of glass</a:t>
            </a:r>
            <a:r>
              <a:rPr lang="en-US" sz="4400" dirty="0"/>
              <a:t> like unto crystal: and in the midst of the throne, and round about the throne, were </a:t>
            </a:r>
            <a:r>
              <a:rPr lang="en-US" sz="4400" dirty="0">
                <a:solidFill>
                  <a:srgbClr val="FF0000"/>
                </a:solidFill>
              </a:rPr>
              <a:t>four beasts </a:t>
            </a:r>
            <a:r>
              <a:rPr lang="en-US" sz="4400" dirty="0"/>
              <a:t>full of eyes before and behind.</a:t>
            </a:r>
          </a:p>
        </p:txBody>
      </p:sp>
    </p:spTree>
    <p:extLst>
      <p:ext uri="{BB962C8B-B14F-4D97-AF65-F5344CB8AC3E}">
        <p14:creationId xmlns:p14="http://schemas.microsoft.com/office/powerpoint/2010/main" val="695932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C01CE-7DC6-41F3-ACBC-DE3DE91FE59A}"/>
              </a:ext>
            </a:extLst>
          </p:cNvPr>
          <p:cNvSpPr>
            <a:spLocks noGrp="1"/>
          </p:cNvSpPr>
          <p:nvPr>
            <p:ph type="title"/>
          </p:nvPr>
        </p:nvSpPr>
        <p:spPr>
          <a:xfrm>
            <a:off x="838200" y="365126"/>
            <a:ext cx="10515600" cy="589032"/>
          </a:xfrm>
        </p:spPr>
        <p:txBody>
          <a:bodyPr>
            <a:normAutofit fontScale="90000"/>
          </a:bodyPr>
          <a:lstStyle/>
          <a:p>
            <a:r>
              <a:rPr lang="en-US" dirty="0"/>
              <a:t>Audience #2 and Worship</a:t>
            </a:r>
          </a:p>
        </p:txBody>
      </p:sp>
      <p:sp>
        <p:nvSpPr>
          <p:cNvPr id="3" name="Content Placeholder 2">
            <a:extLst>
              <a:ext uri="{FF2B5EF4-FFF2-40B4-BE49-F238E27FC236}">
                <a16:creationId xmlns:a16="http://schemas.microsoft.com/office/drawing/2014/main" id="{640CDD42-A893-4653-ACF1-1BC0545BAB2B}"/>
              </a:ext>
            </a:extLst>
          </p:cNvPr>
          <p:cNvSpPr>
            <a:spLocks noGrp="1"/>
          </p:cNvSpPr>
          <p:nvPr>
            <p:ph idx="1"/>
          </p:nvPr>
        </p:nvSpPr>
        <p:spPr>
          <a:xfrm>
            <a:off x="0" y="954158"/>
            <a:ext cx="12192000" cy="5903842"/>
          </a:xfrm>
        </p:spPr>
        <p:txBody>
          <a:bodyPr>
            <a:normAutofit/>
          </a:bodyPr>
          <a:lstStyle/>
          <a:p>
            <a:r>
              <a:rPr lang="en-US" sz="4000" b="1" baseline="30000" dirty="0"/>
              <a:t>7 </a:t>
            </a:r>
            <a:r>
              <a:rPr lang="en-US" sz="4000" dirty="0"/>
              <a:t>And the first beast was </a:t>
            </a:r>
            <a:r>
              <a:rPr lang="en-US" sz="4000" dirty="0">
                <a:solidFill>
                  <a:srgbClr val="FF0000"/>
                </a:solidFill>
              </a:rPr>
              <a:t>like a lion</a:t>
            </a:r>
            <a:r>
              <a:rPr lang="en-US" sz="4000" dirty="0"/>
              <a:t>, and the second beast like a </a:t>
            </a:r>
            <a:r>
              <a:rPr lang="en-US" sz="4000" dirty="0">
                <a:solidFill>
                  <a:srgbClr val="002060"/>
                </a:solidFill>
              </a:rPr>
              <a:t>calf</a:t>
            </a:r>
            <a:r>
              <a:rPr lang="en-US" sz="4000" dirty="0"/>
              <a:t>, and the third beast had a </a:t>
            </a:r>
            <a:r>
              <a:rPr lang="en-US" sz="4000" dirty="0">
                <a:solidFill>
                  <a:srgbClr val="C00000"/>
                </a:solidFill>
              </a:rPr>
              <a:t>face as a man</a:t>
            </a:r>
            <a:r>
              <a:rPr lang="en-US" sz="4000" dirty="0"/>
              <a:t>, and the fourth beast was like a </a:t>
            </a:r>
            <a:r>
              <a:rPr lang="en-US" sz="4000" dirty="0">
                <a:solidFill>
                  <a:schemeClr val="accent4">
                    <a:lumMod val="50000"/>
                  </a:schemeClr>
                </a:solidFill>
              </a:rPr>
              <a:t>flying eagle</a:t>
            </a:r>
            <a:r>
              <a:rPr lang="en-US" sz="4000" dirty="0"/>
              <a:t>.</a:t>
            </a:r>
          </a:p>
          <a:p>
            <a:r>
              <a:rPr lang="en-US" sz="4000" b="1" baseline="30000" dirty="0"/>
              <a:t>8 </a:t>
            </a:r>
            <a:r>
              <a:rPr lang="en-US" sz="4000" dirty="0"/>
              <a:t>And the four beasts had each of them </a:t>
            </a:r>
            <a:r>
              <a:rPr lang="en-US" sz="4000" u="sng" dirty="0"/>
              <a:t>six wings </a:t>
            </a:r>
            <a:r>
              <a:rPr lang="en-US" sz="4000" dirty="0"/>
              <a:t>about him; and they were full of eyes within: and they rest not day and night, saying, </a:t>
            </a:r>
            <a:r>
              <a:rPr lang="en-US" sz="4400" dirty="0">
                <a:solidFill>
                  <a:schemeClr val="accent1">
                    <a:lumMod val="50000"/>
                  </a:schemeClr>
                </a:solidFill>
              </a:rPr>
              <a:t>Holy, holy, holy</a:t>
            </a:r>
            <a:r>
              <a:rPr lang="en-US" sz="4000" dirty="0"/>
              <a:t>, </a:t>
            </a:r>
            <a:r>
              <a:rPr lang="en-US" sz="4000" cap="small" dirty="0">
                <a:solidFill>
                  <a:srgbClr val="FF0000"/>
                </a:solidFill>
              </a:rPr>
              <a:t>Lord</a:t>
            </a:r>
            <a:r>
              <a:rPr lang="en-US" sz="4000" dirty="0"/>
              <a:t> </a:t>
            </a:r>
            <a:r>
              <a:rPr lang="en-US" sz="4000" dirty="0">
                <a:solidFill>
                  <a:srgbClr val="C00000"/>
                </a:solidFill>
              </a:rPr>
              <a:t>God</a:t>
            </a:r>
            <a:r>
              <a:rPr lang="en-US" sz="4000" dirty="0"/>
              <a:t> Almighty, which </a:t>
            </a:r>
            <a:r>
              <a:rPr lang="en-US" sz="4000" dirty="0">
                <a:solidFill>
                  <a:schemeClr val="accent4">
                    <a:lumMod val="50000"/>
                  </a:schemeClr>
                </a:solidFill>
              </a:rPr>
              <a:t>was</a:t>
            </a:r>
            <a:r>
              <a:rPr lang="en-US" sz="4000" dirty="0"/>
              <a:t>, and </a:t>
            </a:r>
            <a:r>
              <a:rPr lang="en-US" sz="4000" dirty="0">
                <a:solidFill>
                  <a:schemeClr val="accent4">
                    <a:lumMod val="50000"/>
                  </a:schemeClr>
                </a:solidFill>
              </a:rPr>
              <a:t>is</a:t>
            </a:r>
            <a:r>
              <a:rPr lang="en-US" sz="4000" dirty="0"/>
              <a:t>, and is </a:t>
            </a:r>
            <a:r>
              <a:rPr lang="en-US" sz="4000" dirty="0">
                <a:solidFill>
                  <a:schemeClr val="accent4">
                    <a:lumMod val="50000"/>
                  </a:schemeClr>
                </a:solidFill>
              </a:rPr>
              <a:t>to come</a:t>
            </a:r>
            <a:r>
              <a:rPr lang="en-US" sz="4000" dirty="0"/>
              <a:t>.</a:t>
            </a:r>
          </a:p>
          <a:p>
            <a:r>
              <a:rPr lang="en-US" sz="4000" b="1" baseline="30000" dirty="0"/>
              <a:t>9 </a:t>
            </a:r>
            <a:r>
              <a:rPr lang="en-US" sz="4000" dirty="0"/>
              <a:t>And when those beasts give glory and honour and thanks to him that sat on the throne, who liveth for ever and ever,</a:t>
            </a:r>
          </a:p>
          <a:p>
            <a:endParaRPr lang="en-US" dirty="0"/>
          </a:p>
        </p:txBody>
      </p:sp>
    </p:spTree>
    <p:extLst>
      <p:ext uri="{BB962C8B-B14F-4D97-AF65-F5344CB8AC3E}">
        <p14:creationId xmlns:p14="http://schemas.microsoft.com/office/powerpoint/2010/main" val="432671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120</Words>
  <Application>Microsoft Office PowerPoint</Application>
  <PresentationFormat>Widescreen</PresentationFormat>
  <Paragraphs>44</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When we all get to Heaven</vt:lpstr>
      <vt:lpstr>PowerPoint Presentation</vt:lpstr>
      <vt:lpstr>Rapture  </vt:lpstr>
      <vt:lpstr>The two objects of what he seen?</vt:lpstr>
      <vt:lpstr>PowerPoint Presentation</vt:lpstr>
      <vt:lpstr>Audience #1</vt:lpstr>
      <vt:lpstr>Throne – (Lightnings, Thunder, Number 7, 7 Spirits)</vt:lpstr>
      <vt:lpstr>Throne and Audience #2</vt:lpstr>
      <vt:lpstr>Audience #2 and Worship</vt:lpstr>
      <vt:lpstr>PowerPoint Presentation</vt:lpstr>
      <vt:lpstr>The Worship</vt:lpstr>
      <vt:lpstr>Summary</vt:lpstr>
      <vt:lpstr>Chapter 5 – Scene continued (v 1-4 The Book)</vt:lpstr>
      <vt:lpstr>#1 The Book </vt:lpstr>
      <vt:lpstr>#2 (V 5 – 7) The Lion and The Lamb</vt:lpstr>
      <vt:lpstr>PowerPoint Presentation</vt:lpstr>
      <vt:lpstr>#3 The Worship v 8 - 14</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we all get to Heaven</dc:title>
  <dc:creator>TJ</dc:creator>
  <cp:lastModifiedBy>TJ</cp:lastModifiedBy>
  <cp:revision>4</cp:revision>
  <dcterms:created xsi:type="dcterms:W3CDTF">2019-08-21T20:46:19Z</dcterms:created>
  <dcterms:modified xsi:type="dcterms:W3CDTF">2019-08-21T22:20:50Z</dcterms:modified>
</cp:coreProperties>
</file>