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0995D-79A6-4C23-8DCB-E842EFFE1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5C5767-A87E-4759-AA09-289D7BA5E3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8464B-0384-4DF2-B1A0-CFF9D3BBE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5040-C12B-4ACE-A9D8-EEA2D8B71FAD}" type="datetimeFigureOut">
              <a:rPr lang="en-US" smtClean="0"/>
              <a:t>8/10/2019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EB790-BD05-459B-A778-BD2FA404E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81CD0-C965-4FAD-A1FA-BEA76EC1E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BACA-E911-4A89-8771-509ADCF89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96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7986A-17CC-4257-B9FD-7F3103ED6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08ADC4-DA01-4F57-8AAA-C4D6C60922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EE0DD-BA52-4846-AF7E-7A810F0F5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5040-C12B-4ACE-A9D8-EEA2D8B71FAD}" type="datetimeFigureOut">
              <a:rPr lang="en-US" smtClean="0"/>
              <a:t>8/10/2019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DC1C7-F1AF-4E30-B876-A6995BDF5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D9E69-30B3-4D74-98C4-09C77CA5C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BACA-E911-4A89-8771-509ADCF89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307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5CB49-5E89-4C28-846D-50E066E2D5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AD1B65-8F7F-4E34-BE75-8B2AF60AF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B42EF-7BE8-4321-B5D5-4DCD1D441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5040-C12B-4ACE-A9D8-EEA2D8B71FAD}" type="datetimeFigureOut">
              <a:rPr lang="en-US" smtClean="0"/>
              <a:t>8/10/2019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24377-0E0E-4AC9-BCDD-595A2BA79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5FF26-ACFB-4A31-800A-00916BDD0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BACA-E911-4A89-8771-509ADCF89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14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E2EEC-2027-46B4-A4C7-B1B8ADEE6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E3883-141C-43DF-B384-811249E51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12DF3-F61A-4813-9FC5-1B95BE24D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5040-C12B-4ACE-A9D8-EEA2D8B71FAD}" type="datetimeFigureOut">
              <a:rPr lang="en-US" smtClean="0"/>
              <a:t>8/10/2019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108CA-D93F-46B7-B76C-7EC8B7582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CE17F-6429-458D-91D9-11A020F82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BACA-E911-4A89-8771-509ADCF89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37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71DBD-7F94-4894-ADAC-80C059976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9AE1FE-DF80-4995-AD00-364546467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B3189-72CB-41C1-883E-F8336E17A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5040-C12B-4ACE-A9D8-EEA2D8B71FAD}" type="datetimeFigureOut">
              <a:rPr lang="en-US" smtClean="0"/>
              <a:t>8/10/2019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F9268-D90D-4535-A706-44DE9C526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ED2F-D26B-4A71-BDF2-53A483FD6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BACA-E911-4A89-8771-509ADCF89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99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A0B79-1E86-4A85-9D98-CFC71FACD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96F94-E0A0-4229-9EEF-1CB63CDCCE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E5307A-66F3-4DD1-BFA7-F1F1D9BDD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894ADE-B23A-4D27-8CE0-D0D39D470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5040-C12B-4ACE-A9D8-EEA2D8B71FAD}" type="datetimeFigureOut">
              <a:rPr lang="en-US" smtClean="0"/>
              <a:t>8/10/2019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CA127-19DE-4966-9948-977EC2088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D49B0B-8E1F-4B4F-B6AE-DF6007E24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BACA-E911-4A89-8771-509ADCF89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68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CA7E2-8F88-4018-91E3-814A66227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93CA2B-20BF-4DE2-B94F-E6CCE8A4F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5E112D-78D8-4314-BF18-5EBF26A66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3345A4-A955-4459-8688-D6476F4B47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F93691-ED1D-4114-9763-462909ECA1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809AD8-C760-4B3A-A42F-B32C1CB8D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5040-C12B-4ACE-A9D8-EEA2D8B71FAD}" type="datetimeFigureOut">
              <a:rPr lang="en-US" smtClean="0"/>
              <a:t>8/10/2019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3AB257-CAF5-41FE-A60E-15FFCD977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D94131-B3AD-4F7C-AF0C-A14187EBE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BACA-E911-4A89-8771-509ADCF89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0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863B1-48C3-411C-980F-C139CC8BD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7F8282-E10C-4A7B-985F-D6D82150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5040-C12B-4ACE-A9D8-EEA2D8B71FAD}" type="datetimeFigureOut">
              <a:rPr lang="en-US" smtClean="0"/>
              <a:t>8/10/2019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D463A2-6703-4B84-93A6-94AFFEA9A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998BC6-7313-4D4B-A94D-959D90B4D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BACA-E911-4A89-8771-509ADCF89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824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6DEEBE-583D-4453-8F84-34E4ED40C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5040-C12B-4ACE-A9D8-EEA2D8B71FAD}" type="datetimeFigureOut">
              <a:rPr lang="en-US" smtClean="0"/>
              <a:t>8/10/2019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423266-E038-4A61-919E-D337F39E5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4FF49E-D25A-4AE9-BD54-BCB33618C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BACA-E911-4A89-8771-509ADCF89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635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7329A-08E1-44A6-B55D-F05A5DE0C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F6B7D-03BA-4053-B197-FDE263A1B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1EC424-A10B-4ECB-AD2D-8E68471A84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D778E-27D7-4513-88F0-8D6244A63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5040-C12B-4ACE-A9D8-EEA2D8B71FAD}" type="datetimeFigureOut">
              <a:rPr lang="en-US" smtClean="0"/>
              <a:t>8/10/2019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37FE5A-1C83-477F-869D-C99A93307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84A02-F01D-470B-A9DA-8F654C01C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BACA-E911-4A89-8771-509ADCF89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093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E9BE3-3E3E-42B0-BEAE-72B19951A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4AEC98-0E17-4CB4-87C0-BD1C2B0CB4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071193-6C05-4CD7-B58E-FF248F33A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E2689-AB68-4271-B7B3-D95C11556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5040-C12B-4ACE-A9D8-EEA2D8B71FAD}" type="datetimeFigureOut">
              <a:rPr lang="en-US" smtClean="0"/>
              <a:t>8/10/2019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9B067-7F14-47F5-9294-25F04B327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82CA30-2C79-491C-81BA-3D6850448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BACA-E911-4A89-8771-509ADCF89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410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142AFC-5B79-427D-BAE9-E6A4BAE6C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C2A57-0B4A-4B2A-AC34-4588A4E46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97E20-4906-45DE-9F08-50C1933897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95040-C12B-4ACE-A9D8-EEA2D8B71FAD}" type="datetimeFigureOut">
              <a:rPr lang="en-US" smtClean="0"/>
              <a:t>8/10/2019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F7E46-28AF-459C-BF75-515BB4FF47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9B9FA-E63F-45BA-8FEF-C71F131639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FBACA-E911-4A89-8771-509ADCF89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545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E3F89-FDD4-4190-8A72-00F2972CEC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Running Series</a:t>
            </a:r>
            <a:br>
              <a:rPr lang="en-US" dirty="0"/>
            </a:br>
            <a:r>
              <a:rPr lang="en-US" dirty="0"/>
              <a:t>“Thankful”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FE3C4-E8EA-4A22-A64A-2F65E1DC5F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Jonah 2</a:t>
            </a:r>
          </a:p>
        </p:txBody>
      </p:sp>
    </p:spTree>
    <p:extLst>
      <p:ext uri="{BB962C8B-B14F-4D97-AF65-F5344CB8AC3E}">
        <p14:creationId xmlns:p14="http://schemas.microsoft.com/office/powerpoint/2010/main" val="23168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5DF4A-4D43-4152-BB7A-75B2EB75D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 Salvation is of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3152D-DE1A-4365-B1A4-6585FCD03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1825625"/>
            <a:ext cx="11463129" cy="4351338"/>
          </a:xfrm>
        </p:spPr>
        <p:txBody>
          <a:bodyPr>
            <a:noAutofit/>
          </a:bodyPr>
          <a:lstStyle/>
          <a:p>
            <a:r>
              <a:rPr lang="en-US" sz="4400" dirty="0"/>
              <a:t>Construction (Work) of salvation –</a:t>
            </a:r>
          </a:p>
          <a:p>
            <a:r>
              <a:rPr lang="en-US" sz="4400" dirty="0"/>
              <a:t>Ephesians 2</a:t>
            </a:r>
            <a:r>
              <a:rPr lang="en-US" sz="4400" b="1" baseline="30000" dirty="0"/>
              <a:t>10 </a:t>
            </a:r>
            <a:r>
              <a:rPr lang="en-US" sz="4400" dirty="0"/>
              <a:t>For we are his workmanship, created in Christ Jesus unto good works, which God hath before ordained that we should walk in them.</a:t>
            </a:r>
          </a:p>
          <a:p>
            <a:r>
              <a:rPr lang="en-US" sz="4400" dirty="0"/>
              <a:t>Be thankful he is able to save!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307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628DD-4B03-488D-B220-9CA3DD054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93C1E-279A-42AB-BDCF-7FA3DF191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vow have you made to God?</a:t>
            </a:r>
          </a:p>
          <a:p>
            <a:r>
              <a:rPr lang="en-US" sz="4000" dirty="0"/>
              <a:t>We cannot tell God who to save.</a:t>
            </a:r>
          </a:p>
          <a:p>
            <a:r>
              <a:rPr lang="en-US" sz="4000" dirty="0"/>
              <a:t>Only God can save.</a:t>
            </a:r>
          </a:p>
          <a:p>
            <a:r>
              <a:rPr lang="en-US" sz="4000" dirty="0"/>
              <a:t>Only one prayer to change things. </a:t>
            </a:r>
          </a:p>
        </p:txBody>
      </p:sp>
    </p:spTree>
    <p:extLst>
      <p:ext uri="{BB962C8B-B14F-4D97-AF65-F5344CB8AC3E}">
        <p14:creationId xmlns:p14="http://schemas.microsoft.com/office/powerpoint/2010/main" val="399049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904DB-7410-48B5-ABC3-A19D887B1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Divine Appointments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F78AC-B402-405C-94F9-E7BF13538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3471"/>
          </a:xfrm>
        </p:spPr>
        <p:txBody>
          <a:bodyPr>
            <a:normAutofit/>
          </a:bodyPr>
          <a:lstStyle/>
          <a:p>
            <a:r>
              <a:rPr lang="en-US" sz="4000" b="1" baseline="30000" dirty="0"/>
              <a:t>1:17 </a:t>
            </a:r>
            <a:r>
              <a:rPr lang="en-US" sz="4000" dirty="0"/>
              <a:t>Now the </a:t>
            </a:r>
            <a:r>
              <a:rPr lang="en-US" sz="4000" cap="small" dirty="0"/>
              <a:t>Lord</a:t>
            </a:r>
            <a:r>
              <a:rPr lang="en-US" sz="4000" dirty="0"/>
              <a:t> had prepared a great fish to swallow up Jonah. And Jonah was in the belly of the fish three days and three nights.</a:t>
            </a:r>
          </a:p>
          <a:p>
            <a:endParaRPr lang="en-US" sz="4000" dirty="0"/>
          </a:p>
          <a:p>
            <a:r>
              <a:rPr lang="en-US" sz="4000" dirty="0"/>
              <a:t>Timothy Keller - You never realize that Jesus is all you need until Jesus is all you have!!!!</a:t>
            </a:r>
            <a:endParaRPr lang="en-US" sz="4000" b="0" dirty="0">
              <a:effectLst/>
            </a:endParaRP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2036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BFA5E-55E4-404B-A951-AE63586E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143D7-281B-454D-A6DB-B54A90F69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" y="145774"/>
            <a:ext cx="12099235" cy="6612835"/>
          </a:xfrm>
        </p:spPr>
        <p:txBody>
          <a:bodyPr/>
          <a:lstStyle/>
          <a:p>
            <a:r>
              <a:rPr lang="en-US" sz="4000" b="1" dirty="0"/>
              <a:t>2 </a:t>
            </a:r>
            <a:r>
              <a:rPr lang="en-US" sz="4000" dirty="0"/>
              <a:t>Then Jonah </a:t>
            </a:r>
            <a:r>
              <a:rPr lang="en-US" sz="4000" b="1" u="sng" dirty="0"/>
              <a:t>prayed</a:t>
            </a:r>
            <a:r>
              <a:rPr lang="en-US" sz="4000" dirty="0"/>
              <a:t> unto the </a:t>
            </a:r>
            <a:r>
              <a:rPr lang="en-US" sz="4000" cap="small" dirty="0"/>
              <a:t>Lord</a:t>
            </a:r>
            <a:r>
              <a:rPr lang="en-US" sz="4000" dirty="0"/>
              <a:t> his God out of the fish's belly,</a:t>
            </a:r>
          </a:p>
          <a:p>
            <a:r>
              <a:rPr lang="en-US" sz="4000" b="1" baseline="30000" dirty="0"/>
              <a:t>2 </a:t>
            </a:r>
            <a:r>
              <a:rPr lang="en-US" sz="4000" dirty="0"/>
              <a:t>And said, I cried by reason of </a:t>
            </a:r>
            <a:r>
              <a:rPr lang="en-US" sz="4000" b="1" u="sng" dirty="0"/>
              <a:t>mine affliction </a:t>
            </a:r>
            <a:r>
              <a:rPr lang="en-US" sz="4000" dirty="0"/>
              <a:t>unto the </a:t>
            </a:r>
            <a:r>
              <a:rPr lang="en-US" sz="4000" cap="small" dirty="0"/>
              <a:t>Lord</a:t>
            </a:r>
            <a:r>
              <a:rPr lang="en-US" sz="4000" dirty="0"/>
              <a:t>, and he </a:t>
            </a:r>
            <a:r>
              <a:rPr lang="en-US" sz="4000" b="1" u="sng" dirty="0"/>
              <a:t>heard</a:t>
            </a:r>
            <a:r>
              <a:rPr lang="en-US" sz="4000" dirty="0"/>
              <a:t> me; out of the </a:t>
            </a:r>
            <a:r>
              <a:rPr lang="en-US" sz="4000" i="1" dirty="0"/>
              <a:t>belly of hell </a:t>
            </a:r>
            <a:r>
              <a:rPr lang="en-US" sz="4000" dirty="0"/>
              <a:t>cried I, and thou </a:t>
            </a:r>
            <a:r>
              <a:rPr lang="en-US" sz="4000" b="1" u="sng" dirty="0"/>
              <a:t>heardest</a:t>
            </a:r>
            <a:r>
              <a:rPr lang="en-US" sz="4000" dirty="0"/>
              <a:t> my voice.</a:t>
            </a:r>
          </a:p>
          <a:p>
            <a:r>
              <a:rPr lang="en-US" sz="4000" b="1" baseline="30000" dirty="0"/>
              <a:t>3 </a:t>
            </a:r>
            <a:r>
              <a:rPr lang="en-US" sz="4000" dirty="0"/>
              <a:t>For thou hadst cast me into the deep, in the midst of the seas; and the floods compassed me about: all thy billows and thy waves passed over 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599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C65F9-74C0-4D2E-9AC5-B998BD460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87FA8-2305-496C-A150-2AF8E7E2B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365124"/>
            <a:ext cx="12059478" cy="6492875"/>
          </a:xfrm>
        </p:spPr>
        <p:txBody>
          <a:bodyPr/>
          <a:lstStyle/>
          <a:p>
            <a:r>
              <a:rPr lang="en-US" sz="4000" b="1" baseline="30000" dirty="0"/>
              <a:t>4 </a:t>
            </a:r>
            <a:r>
              <a:rPr lang="en-US" sz="4000" dirty="0"/>
              <a:t>Then I said, I am cast out of thy sight; yet I will look again toward thy </a:t>
            </a:r>
            <a:r>
              <a:rPr lang="en-US" sz="4000" b="1" u="sng" dirty="0"/>
              <a:t>holy temple.</a:t>
            </a:r>
          </a:p>
          <a:p>
            <a:r>
              <a:rPr lang="en-US" sz="4000" b="1" baseline="30000" dirty="0"/>
              <a:t>5 </a:t>
            </a:r>
            <a:r>
              <a:rPr lang="en-US" sz="4000" dirty="0"/>
              <a:t>The waters compassed me about, even to the soul: the depth closed me round about, the weeds were wrapped about my head.</a:t>
            </a:r>
          </a:p>
          <a:p>
            <a:r>
              <a:rPr lang="en-US" sz="4000" b="1" baseline="30000" dirty="0"/>
              <a:t>6 </a:t>
            </a:r>
            <a:r>
              <a:rPr lang="en-US" sz="4000" dirty="0"/>
              <a:t>I went down to the bottoms of the mountains; the earth with her bars was about me for ever: yet hast </a:t>
            </a:r>
            <a:r>
              <a:rPr lang="en-US" sz="4000" b="1" u="sng" dirty="0"/>
              <a:t>thou brought </a:t>
            </a:r>
            <a:r>
              <a:rPr lang="en-US" sz="4000" dirty="0"/>
              <a:t>up my life from </a:t>
            </a:r>
            <a:r>
              <a:rPr lang="en-US" sz="4000" b="1" u="sng" dirty="0"/>
              <a:t>corruption</a:t>
            </a:r>
            <a:r>
              <a:rPr lang="en-US" sz="4000" dirty="0"/>
              <a:t>, O </a:t>
            </a:r>
            <a:r>
              <a:rPr lang="en-US" sz="4000" cap="small" dirty="0"/>
              <a:t>Lord</a:t>
            </a:r>
            <a:r>
              <a:rPr lang="en-US" sz="4000" dirty="0"/>
              <a:t> my God.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83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FE245-78BA-41EF-B20F-88396143E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0CCEC-D17D-468E-BEAF-EB5167140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65043"/>
            <a:ext cx="12192000" cy="6493566"/>
          </a:xfrm>
        </p:spPr>
        <p:txBody>
          <a:bodyPr/>
          <a:lstStyle/>
          <a:p>
            <a:r>
              <a:rPr lang="en-US" sz="4000" b="1" baseline="30000" dirty="0"/>
              <a:t>7 </a:t>
            </a:r>
            <a:r>
              <a:rPr lang="en-US" sz="4000" dirty="0"/>
              <a:t>When my soul fainted within me I remembered the </a:t>
            </a:r>
            <a:r>
              <a:rPr lang="en-US" sz="4000" cap="small" dirty="0"/>
              <a:t>Lord</a:t>
            </a:r>
            <a:r>
              <a:rPr lang="en-US" sz="4000" dirty="0"/>
              <a:t>: and my prayer came in unto thee, into thine holy temple.</a:t>
            </a:r>
          </a:p>
          <a:p>
            <a:r>
              <a:rPr lang="en-US" sz="4000" b="1" baseline="30000" dirty="0"/>
              <a:t>9 </a:t>
            </a:r>
            <a:r>
              <a:rPr lang="en-US" sz="4000" dirty="0"/>
              <a:t>But I will sacrifice unto thee with the voice </a:t>
            </a:r>
            <a:r>
              <a:rPr lang="en-US" sz="4000" b="1" u="sng" dirty="0"/>
              <a:t>of thanksgiving</a:t>
            </a:r>
            <a:r>
              <a:rPr lang="en-US" sz="4000" dirty="0"/>
              <a:t>; I will pay that that I have vowed. </a:t>
            </a:r>
            <a:r>
              <a:rPr lang="en-US" sz="4800" b="1" dirty="0"/>
              <a:t>Salvation is of the </a:t>
            </a:r>
            <a:r>
              <a:rPr lang="en-US" sz="4800" b="1" cap="small" dirty="0"/>
              <a:t>Lord</a:t>
            </a:r>
            <a:r>
              <a:rPr lang="en-US" sz="4800" b="1" dirty="0"/>
              <a:t>.</a:t>
            </a:r>
          </a:p>
          <a:p>
            <a:r>
              <a:rPr lang="en-US" sz="4000" b="1" baseline="30000" dirty="0"/>
              <a:t>10 </a:t>
            </a:r>
            <a:r>
              <a:rPr lang="en-US" sz="4000" dirty="0"/>
              <a:t>And the </a:t>
            </a:r>
            <a:r>
              <a:rPr lang="en-US" sz="4000" cap="small" dirty="0"/>
              <a:t>Lord</a:t>
            </a:r>
            <a:r>
              <a:rPr lang="en-US" sz="4000" dirty="0"/>
              <a:t> spake unto the fish, and it vomited out Jonah upon the dry land.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673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DEFB2-87A3-4AE4-BF48-B8DB28601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1" y="365125"/>
            <a:ext cx="10982739" cy="1325563"/>
          </a:xfrm>
        </p:spPr>
        <p:txBody>
          <a:bodyPr/>
          <a:lstStyle/>
          <a:p>
            <a:r>
              <a:rPr lang="en-US" dirty="0"/>
              <a:t>#1 Jonah Prayed –Power and Privilege of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9DC0D-B6BD-4227-8946-38E0FB809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Who, Why, How, Where?</a:t>
            </a:r>
          </a:p>
          <a:p>
            <a:endParaRPr lang="en-US" sz="4000" dirty="0"/>
          </a:p>
          <a:p>
            <a:r>
              <a:rPr lang="en-US" sz="4000" dirty="0"/>
              <a:t>“Be thankful that you can pray to God at all times, at any place, and in your own way!”</a:t>
            </a:r>
          </a:p>
          <a:p>
            <a:r>
              <a:rPr lang="en-US" sz="4000" dirty="0"/>
              <a:t>“It is not simply being at the bottom that begins to change Jonah but prayer at the bottom.”</a:t>
            </a:r>
          </a:p>
        </p:txBody>
      </p:sp>
    </p:spTree>
    <p:extLst>
      <p:ext uri="{BB962C8B-B14F-4D97-AF65-F5344CB8AC3E}">
        <p14:creationId xmlns:p14="http://schemas.microsoft.com/office/powerpoint/2010/main" val="295105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3FC10-EAE2-4D98-9263-AA02C05A8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#2 He Heard – God hears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C3DCB-D736-4F83-9D10-C86B657CC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/>
              <a:t>Mercy, Grace, and Hope</a:t>
            </a:r>
          </a:p>
          <a:p>
            <a:pPr marL="0" indent="0">
              <a:buNone/>
            </a:pPr>
            <a:endParaRPr lang="en-US" sz="4400" dirty="0"/>
          </a:p>
          <a:p>
            <a:r>
              <a:rPr lang="en-US" sz="4400" dirty="0"/>
              <a:t>“No matter who you are, if you pray, God will hear!”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785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4F288-0E1F-45CF-84C5-A5D41616D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 Salvation is of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2FDD4-37B7-4A89-93C2-936E099BA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9" y="1484243"/>
            <a:ext cx="11115261" cy="5128592"/>
          </a:xfrm>
        </p:spPr>
        <p:txBody>
          <a:bodyPr/>
          <a:lstStyle/>
          <a:p>
            <a:r>
              <a:rPr lang="en-US" sz="4000" dirty="0"/>
              <a:t>Cost of Salvation -“There is a Price to Forgiveness” </a:t>
            </a:r>
          </a:p>
          <a:p>
            <a:r>
              <a:rPr lang="en-US" sz="4000" dirty="0"/>
              <a:t>I Peter 1</a:t>
            </a:r>
            <a:r>
              <a:rPr lang="en-US" sz="4000" b="1" baseline="30000" dirty="0"/>
              <a:t>18 </a:t>
            </a:r>
            <a:r>
              <a:rPr lang="en-US" sz="4000" dirty="0"/>
              <a:t>Forasmuch as ye know that ye were not redeemed with corruptible things, as silver and gold, from your vain conversation received by tradition from your fathers;</a:t>
            </a:r>
          </a:p>
          <a:p>
            <a:r>
              <a:rPr lang="en-US" sz="4000" b="1" baseline="30000" dirty="0"/>
              <a:t>19 </a:t>
            </a:r>
            <a:r>
              <a:rPr lang="en-US" sz="4000" dirty="0"/>
              <a:t>But with the precious blood of Christ, as of a lamb without blemish and without spot:</a:t>
            </a:r>
          </a:p>
          <a:p>
            <a:r>
              <a:rPr lang="en-US" sz="4000" dirty="0"/>
              <a:t>“He has paid the cost”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29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578B1-ACC6-4E5F-96DC-ABF453CF3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 Salvation is of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D6FA3-AD1A-42B2-B138-4CE10BB42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583" y="1825625"/>
            <a:ext cx="11105321" cy="4351338"/>
          </a:xfrm>
        </p:spPr>
        <p:txBody>
          <a:bodyPr>
            <a:normAutofit/>
          </a:bodyPr>
          <a:lstStyle/>
          <a:p>
            <a:r>
              <a:rPr lang="en-US" sz="4400" dirty="0"/>
              <a:t>“The Condition of Salvation”</a:t>
            </a:r>
          </a:p>
          <a:p>
            <a:r>
              <a:rPr lang="en-US" sz="4400" dirty="0"/>
              <a:t>Ephesians 2:1</a:t>
            </a:r>
            <a:r>
              <a:rPr lang="en-US" sz="4400" b="1" dirty="0"/>
              <a:t> </a:t>
            </a:r>
            <a:r>
              <a:rPr lang="en-US" sz="4400" dirty="0"/>
              <a:t>And you hath he quickened, who were dead in trespasses and sins;</a:t>
            </a:r>
            <a:r>
              <a:rPr lang="en-US" b="1" baseline="30000" dirty="0"/>
              <a:t> </a:t>
            </a:r>
            <a:r>
              <a:rPr lang="en-US" sz="4000" b="1" baseline="30000" dirty="0"/>
              <a:t>5 </a:t>
            </a:r>
            <a:r>
              <a:rPr lang="en-US" sz="4000" dirty="0"/>
              <a:t>Even when we were dead in sins, hath quickened us </a:t>
            </a:r>
            <a:r>
              <a:rPr lang="en-US" sz="4000" b="1" dirty="0"/>
              <a:t>together with Christ</a:t>
            </a:r>
            <a:r>
              <a:rPr lang="en-US" sz="4000" dirty="0"/>
              <a:t>, (by grace ye are saved;)</a:t>
            </a:r>
          </a:p>
          <a:p>
            <a:r>
              <a:rPr lang="en-US" sz="4400" dirty="0"/>
              <a:t>“He saves out of the darkest conditions!”</a:t>
            </a:r>
          </a:p>
        </p:txBody>
      </p:sp>
    </p:spTree>
    <p:extLst>
      <p:ext uri="{BB962C8B-B14F-4D97-AF65-F5344CB8AC3E}">
        <p14:creationId xmlns:p14="http://schemas.microsoft.com/office/powerpoint/2010/main" val="2031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180</Words>
  <Application>Microsoft Office PowerPoint</Application>
  <PresentationFormat>Widescreen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Running Series “Thankful”</vt:lpstr>
      <vt:lpstr>Divine Appointments</vt:lpstr>
      <vt:lpstr>PowerPoint Presentation</vt:lpstr>
      <vt:lpstr>PowerPoint Presentation</vt:lpstr>
      <vt:lpstr>PowerPoint Presentation</vt:lpstr>
      <vt:lpstr>#1 Jonah Prayed –Power and Privilege of Prayer</vt:lpstr>
      <vt:lpstr>#2 He Heard – God hears</vt:lpstr>
      <vt:lpstr>#3 Salvation is of the LORD</vt:lpstr>
      <vt:lpstr>#3 Salvation is of the Lord</vt:lpstr>
      <vt:lpstr>#3 Salvation is of the Lord</vt:lpstr>
      <vt:lpstr>Close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Running Series “Thankful”</dc:title>
  <dc:creator>TJ</dc:creator>
  <cp:lastModifiedBy>TJ</cp:lastModifiedBy>
  <cp:revision>10</cp:revision>
  <dcterms:created xsi:type="dcterms:W3CDTF">2019-08-10T12:47:48Z</dcterms:created>
  <dcterms:modified xsi:type="dcterms:W3CDTF">2019-08-10T16:10:10Z</dcterms:modified>
</cp:coreProperties>
</file>