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25B79-8897-4F4A-9658-59F99C1C66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49E7BC-299D-47AD-A94D-EA9C07A8A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0556A6-7067-4D78-B936-39A82F5C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AAE2-CDDD-4F22-A16B-1FA6B0D9A1F9}" type="datetimeFigureOut">
              <a:rPr lang="en-US" smtClean="0"/>
              <a:t>9/21/2019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8C204-5354-4607-867C-4DDC07AD6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B2C5C-9336-4D4B-BA5A-2158D8F6D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0FAB-7077-4F9B-8FCF-2D11DE1928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66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D7BF1-2045-48F7-BF47-DE347B05B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5E0467-884F-48DF-9D97-D71C98F4F8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89DCB-1B9D-4590-A547-E05A04232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AAE2-CDDD-4F22-A16B-1FA6B0D9A1F9}" type="datetimeFigureOut">
              <a:rPr lang="en-US" smtClean="0"/>
              <a:t>9/21/2019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0C082-519F-47BD-B45E-AFC1C964D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9CDD4-23C0-43E3-87F7-C8615975C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0FAB-7077-4F9B-8FCF-2D11DE1928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315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C5C2E8-4327-4AED-A472-7C3179B3B6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9797C2-1754-4C99-910B-1AAB1D5BF6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09D2D-F65A-4811-8051-F76224BA2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AAE2-CDDD-4F22-A16B-1FA6B0D9A1F9}" type="datetimeFigureOut">
              <a:rPr lang="en-US" smtClean="0"/>
              <a:t>9/21/2019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ADB33-D815-42EB-A605-DB9F5C9B1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3977A-483F-4955-8CF1-3C76B72DD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0FAB-7077-4F9B-8FCF-2D11DE1928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681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F9C7A-487F-4132-9661-18349B2BD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0411B-F62C-47D2-9C01-110B2C0D9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B65C4-029A-48AF-A4E1-1D1F61C4A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AAE2-CDDD-4F22-A16B-1FA6B0D9A1F9}" type="datetimeFigureOut">
              <a:rPr lang="en-US" smtClean="0"/>
              <a:t>9/21/2019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B167D-7D0C-4544-B467-7BF64E1A5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715F6-BBB8-42CB-907C-F184808D5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0FAB-7077-4F9B-8FCF-2D11DE1928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48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ACDCA-C438-44D6-B642-C0549DC4D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FC4AE9-294B-4745-A805-A4D7025A7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3DF871-1F13-406C-9433-06B4D143A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AAE2-CDDD-4F22-A16B-1FA6B0D9A1F9}" type="datetimeFigureOut">
              <a:rPr lang="en-US" smtClean="0"/>
              <a:t>9/21/2019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F392A-6210-4A47-918F-D0FF80C6A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23560-7BC6-4B2E-BBB8-BDB2D8629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0FAB-7077-4F9B-8FCF-2D11DE1928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44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E0BD1-22E5-4503-B25D-38CAB1638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D2C3C-A5F2-4A4A-865B-EDB5660D80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28694D-1E67-4B7B-A672-A5C03C100D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D6D444-1BC1-4B02-A4B1-EE0B5D39A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AAE2-CDDD-4F22-A16B-1FA6B0D9A1F9}" type="datetimeFigureOut">
              <a:rPr lang="en-US" smtClean="0"/>
              <a:t>9/21/2019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A1E7ED-33CF-4BE0-A3B1-C9FC9FAE4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B09BB5-DD4A-4EBE-B5C9-012E76D5E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0FAB-7077-4F9B-8FCF-2D11DE1928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28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5139-4151-4E91-9F93-91D5D1BD9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0D9A07-0D42-4FEB-AACC-1FDD19752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5BBDAC-91E5-4417-896D-C254D1A8A5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922985-E54E-457F-ABC9-E8D78E9FC7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599914-1994-416C-8A9E-980540CA7B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CD1ADC-A12D-4C92-8633-55D615671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AAE2-CDDD-4F22-A16B-1FA6B0D9A1F9}" type="datetimeFigureOut">
              <a:rPr lang="en-US" smtClean="0"/>
              <a:t>9/21/2019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5381DA-B8B9-4DC7-9E40-7FA9779D3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DDAE6E-B1E8-45EF-8FC1-457C356B8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0FAB-7077-4F9B-8FCF-2D11DE1928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804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E8244-B762-4EAF-BA6A-824CCFA21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5E4157-85ED-4B41-8DE1-A2F3F23A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AAE2-CDDD-4F22-A16B-1FA6B0D9A1F9}" type="datetimeFigureOut">
              <a:rPr lang="en-US" smtClean="0"/>
              <a:t>9/21/2019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C3D6B1-ADBF-446D-88EF-61B62C206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DBD089-9045-4FFC-B203-B03C0D515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0FAB-7077-4F9B-8FCF-2D11DE1928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323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1B123-8342-4E2C-B872-82A910511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AAE2-CDDD-4F22-A16B-1FA6B0D9A1F9}" type="datetimeFigureOut">
              <a:rPr lang="en-US" smtClean="0"/>
              <a:t>9/21/2019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9C77C3-D0C4-4DC5-8C56-C4255848E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225E6-3FDB-4267-83E2-73D0B2C0C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0FAB-7077-4F9B-8FCF-2D11DE1928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7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9F4CB-A111-4445-BBCA-82ECCD6E1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7E639-48C0-4402-BC33-D816F28DD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4A6203-FED3-4D0D-8B03-B584AF1EB3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D6DF2-37DB-43FA-BF61-EC947D42D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AAE2-CDDD-4F22-A16B-1FA6B0D9A1F9}" type="datetimeFigureOut">
              <a:rPr lang="en-US" smtClean="0"/>
              <a:t>9/21/2019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197E9B-CE6B-46F2-98E0-4C42E3143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B4016-2666-4470-B81F-51DA2A9BE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0FAB-7077-4F9B-8FCF-2D11DE1928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675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EA3F5-61C5-4D8F-9BC8-3A002D56D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ADAAA9-5E4D-47A4-AB11-676B709C59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43C9C7-D53D-4FA9-8690-AC4820B34B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2B536E-BCA5-4C49-BCF4-82066AE06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AAE2-CDDD-4F22-A16B-1FA6B0D9A1F9}" type="datetimeFigureOut">
              <a:rPr lang="en-US" smtClean="0"/>
              <a:t>9/21/2019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2099F-ED58-4DF5-9E21-DF8D5A4CD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63A702-F70D-4133-BEC4-0770761AE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50FAB-7077-4F9B-8FCF-2D11DE1928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259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6D5923-9262-4BE4-831E-2A14EC3E4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2CDCA5-C32F-451D-97FA-A10A004F97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6E727-C414-41C3-89F9-D455AF1239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AAE2-CDDD-4F22-A16B-1FA6B0D9A1F9}" type="datetimeFigureOut">
              <a:rPr lang="en-US" smtClean="0"/>
              <a:t>9/21/2019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2C5E1-C56D-4233-8BA2-B6AB3B81CD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7CB59-6925-4330-9BEE-1694EFB959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50FAB-7077-4F9B-8FCF-2D11DE1928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71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47188-744E-4A86-9674-05C5EAEE3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E7647-1646-4763-9678-7A4CC4946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" y="145774"/>
            <a:ext cx="12099235" cy="6712226"/>
          </a:xfrm>
        </p:spPr>
        <p:txBody>
          <a:bodyPr/>
          <a:lstStyle/>
          <a:p>
            <a:r>
              <a:rPr lang="en-US" sz="4000" b="1" dirty="0"/>
              <a:t>2 Timothy 1:1 </a:t>
            </a:r>
            <a:r>
              <a:rPr lang="en-US" sz="4000" dirty="0"/>
              <a:t>Paul, an apostle of Jesus Christ by the will of God, according to the promise of life which is in Christ Jesus,</a:t>
            </a:r>
          </a:p>
          <a:p>
            <a:r>
              <a:rPr lang="en-US" sz="4000" b="1" baseline="30000" dirty="0"/>
              <a:t>2 </a:t>
            </a:r>
            <a:r>
              <a:rPr lang="en-US" sz="4000" dirty="0"/>
              <a:t>To Timothy, my dearly beloved son: Grace, mercy, and peace, from God the Father and Christ Jesus our Lord.</a:t>
            </a:r>
          </a:p>
          <a:p>
            <a:r>
              <a:rPr lang="en-US" sz="4000" b="1" baseline="30000" dirty="0"/>
              <a:t>3 </a:t>
            </a:r>
            <a:r>
              <a:rPr lang="en-US" sz="4000" dirty="0"/>
              <a:t>I thank God, whom I serve from my forefathers with pure conscience, that without ceasing I have remembrance of thee in my prayers night and day;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044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F9C4C-67C0-442D-8B05-0B1978BC2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D5003-AF6B-46C7-856C-1D1D84965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5530"/>
            <a:ext cx="12072730" cy="6672470"/>
          </a:xfrm>
        </p:spPr>
        <p:txBody>
          <a:bodyPr/>
          <a:lstStyle/>
          <a:p>
            <a:r>
              <a:rPr lang="en-US" sz="4000" b="1" baseline="30000" dirty="0"/>
              <a:t>4 </a:t>
            </a:r>
            <a:r>
              <a:rPr lang="en-US" sz="4000" dirty="0"/>
              <a:t>Greatly desiring to see thee, being mindful of thy tears, that I may be filled with joy;</a:t>
            </a:r>
          </a:p>
          <a:p>
            <a:r>
              <a:rPr lang="en-US" sz="4000" b="1" baseline="30000" dirty="0"/>
              <a:t>5 </a:t>
            </a:r>
            <a:r>
              <a:rPr lang="en-US" sz="4000" dirty="0"/>
              <a:t>When I call to remembrance the unfeigned faith that is in thee, which dwelt first in thy grandmother Lois, and thy mother Eunice; and I am persuaded that in thee also.</a:t>
            </a:r>
          </a:p>
          <a:p>
            <a:r>
              <a:rPr lang="en-US" sz="4000" b="1" baseline="30000" dirty="0"/>
              <a:t>6 </a:t>
            </a:r>
            <a:r>
              <a:rPr lang="en-US" sz="4000" dirty="0"/>
              <a:t>Wherefore I put thee in remembrance that thou stir up the gift of God, which is in thee by the putting on of my hands.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636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9DCEA-3115-45A9-97BE-1165CF7EA5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 Legendary</a:t>
            </a:r>
            <a:br>
              <a:rPr lang="en-US" dirty="0"/>
            </a:br>
            <a:r>
              <a:rPr lang="en-US" dirty="0"/>
              <a:t>“Stir it Up”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4881BB-FA0E-46F0-9C3A-866633B762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 Timothy 1:1-6</a:t>
            </a:r>
          </a:p>
        </p:txBody>
      </p:sp>
    </p:spTree>
    <p:extLst>
      <p:ext uri="{BB962C8B-B14F-4D97-AF65-F5344CB8AC3E}">
        <p14:creationId xmlns:p14="http://schemas.microsoft.com/office/powerpoint/2010/main" val="2507570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4A5AB5-AAF9-4065-BA15-9387F9E34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784" y="251791"/>
            <a:ext cx="4573242" cy="490331"/>
          </a:xfrm>
        </p:spPr>
        <p:txBody>
          <a:bodyPr>
            <a:noAutofit/>
          </a:bodyPr>
          <a:lstStyle/>
          <a:p>
            <a:r>
              <a:rPr lang="en-US" sz="4000" dirty="0"/>
              <a:t>Who is Writing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A647FDC-AECA-4800-9303-59277BD1B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1200" y="251790"/>
            <a:ext cx="6400800" cy="64538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/>
              <a:t>Who is he Writing to</a:t>
            </a:r>
          </a:p>
          <a:p>
            <a:endParaRPr lang="en-US" dirty="0"/>
          </a:p>
          <a:p>
            <a:pPr marL="0" indent="0">
              <a:buNone/>
            </a:pPr>
            <a:endParaRPr lang="en-US" sz="4000" b="1" baseline="30000" dirty="0"/>
          </a:p>
          <a:p>
            <a:pPr marL="0" indent="0">
              <a:buNone/>
            </a:pPr>
            <a:endParaRPr lang="en-US" sz="4000" b="1" baseline="30000" dirty="0"/>
          </a:p>
          <a:p>
            <a:pPr marL="0" indent="0">
              <a:buNone/>
            </a:pPr>
            <a:endParaRPr lang="en-US" sz="4000" b="1" baseline="30000" dirty="0"/>
          </a:p>
          <a:p>
            <a:pPr marL="0" indent="0">
              <a:buNone/>
            </a:pPr>
            <a:endParaRPr lang="en-US" sz="4000" b="1" baseline="30000" dirty="0"/>
          </a:p>
          <a:p>
            <a:pPr marL="0" indent="0">
              <a:buNone/>
            </a:pPr>
            <a:endParaRPr lang="en-US" sz="4000" b="1" baseline="30000" dirty="0"/>
          </a:p>
          <a:p>
            <a:pPr marL="0" indent="0">
              <a:buNone/>
            </a:pPr>
            <a:r>
              <a:rPr lang="en-US" sz="4000" b="1" baseline="30000" dirty="0"/>
              <a:t>2 </a:t>
            </a:r>
            <a:r>
              <a:rPr lang="en-US" sz="4000" b="1" u="sng" dirty="0"/>
              <a:t>To Timothy</a:t>
            </a:r>
            <a:r>
              <a:rPr lang="en-US" sz="4000" dirty="0"/>
              <a:t>, my dearly beloved son: Grace, mercy, and peace, from God the Father and Christ Jesus our Lord.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BDE8561-34B1-4448-ADB0-B94B3C8A58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8784" y="992187"/>
            <a:ext cx="5274364" cy="4873625"/>
          </a:xfrm>
        </p:spPr>
        <p:txBody>
          <a:bodyPr/>
          <a:lstStyle/>
          <a:p>
            <a:r>
              <a:rPr lang="en-US" sz="4000" b="1" dirty="0"/>
              <a:t>1 </a:t>
            </a:r>
            <a:r>
              <a:rPr lang="en-US" sz="4000" b="1" u="sng" dirty="0"/>
              <a:t>Paul</a:t>
            </a:r>
            <a:r>
              <a:rPr lang="en-US" sz="4000" dirty="0"/>
              <a:t>, an </a:t>
            </a:r>
            <a:r>
              <a:rPr lang="en-US" sz="4000" b="1" u="sng" dirty="0"/>
              <a:t>apostle</a:t>
            </a:r>
            <a:r>
              <a:rPr lang="en-US" sz="4000" dirty="0"/>
              <a:t> of Jesus Christ by the will of God, according to the promise of life which is in Christ Jesus,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68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17A10-D4AF-4D64-9AC1-F4F228785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“The swan Song”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5DACEDC6-A4C5-4BC3-A6C9-77844444B1E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0" b="3965"/>
          <a:stretch/>
        </p:blipFill>
        <p:spPr>
          <a:xfrm>
            <a:off x="20481" y="2110154"/>
            <a:ext cx="6347006" cy="3516923"/>
          </a:xfrm>
        </p:spPr>
      </p:pic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8C57C4B8-21E7-4B35-8CD9-1688417F7F5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0068" y="1524000"/>
            <a:ext cx="5651451" cy="4574289"/>
          </a:xfrm>
        </p:spPr>
      </p:pic>
    </p:spTree>
    <p:extLst>
      <p:ext uri="{BB962C8B-B14F-4D97-AF65-F5344CB8AC3E}">
        <p14:creationId xmlns:p14="http://schemas.microsoft.com/office/powerpoint/2010/main" val="4172484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A49B9-0DD0-40B7-8A5D-CDFBFB34F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Stir it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83936-943C-4F14-8DBA-5F1ED0D72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278" y="1825625"/>
            <a:ext cx="11728174" cy="4351338"/>
          </a:xfrm>
        </p:spPr>
        <p:txBody>
          <a:bodyPr>
            <a:normAutofit/>
          </a:bodyPr>
          <a:lstStyle/>
          <a:p>
            <a:r>
              <a:rPr lang="en-US" sz="4000" b="1" baseline="30000" dirty="0"/>
              <a:t>6 </a:t>
            </a:r>
            <a:r>
              <a:rPr lang="en-US" sz="4000" dirty="0"/>
              <a:t>Wherefore I put thee </a:t>
            </a:r>
            <a:r>
              <a:rPr lang="en-US" sz="4400" b="1" i="1" dirty="0"/>
              <a:t>in remembrance </a:t>
            </a:r>
            <a:r>
              <a:rPr lang="en-US" sz="4000" dirty="0"/>
              <a:t>that thou </a:t>
            </a:r>
            <a:r>
              <a:rPr lang="en-US" sz="4800" b="1" i="1" dirty="0"/>
              <a:t>stir up the gift </a:t>
            </a:r>
            <a:r>
              <a:rPr lang="en-US" sz="4000" dirty="0"/>
              <a:t>of God, which is in thee by the putting on of my hands.</a:t>
            </a:r>
          </a:p>
          <a:p>
            <a:endParaRPr lang="en-US" sz="4000" dirty="0"/>
          </a:p>
          <a:p>
            <a:r>
              <a:rPr lang="en-US" sz="4000" dirty="0"/>
              <a:t>“If you don’t stir it up, then it will…………………..”</a:t>
            </a:r>
          </a:p>
        </p:txBody>
      </p:sp>
    </p:spTree>
    <p:extLst>
      <p:ext uri="{BB962C8B-B14F-4D97-AF65-F5344CB8AC3E}">
        <p14:creationId xmlns:p14="http://schemas.microsoft.com/office/powerpoint/2010/main" val="186225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F3EFE-B60A-45E2-B93C-9F1C68148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Remember where you come from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22EDD4-94A0-4A58-AEA6-8352CB7D8B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2035" y="1497496"/>
            <a:ext cx="5807765" cy="5360504"/>
          </a:xfrm>
        </p:spPr>
        <p:txBody>
          <a:bodyPr>
            <a:normAutofit/>
          </a:bodyPr>
          <a:lstStyle/>
          <a:p>
            <a:r>
              <a:rPr lang="en-US" sz="4000" b="1" baseline="30000" dirty="0"/>
              <a:t>5 </a:t>
            </a:r>
            <a:r>
              <a:rPr lang="en-US" sz="4000" dirty="0"/>
              <a:t>When I call to </a:t>
            </a:r>
            <a:r>
              <a:rPr lang="en-US" sz="4000" b="1" dirty="0"/>
              <a:t>remembrance</a:t>
            </a:r>
            <a:r>
              <a:rPr lang="en-US" sz="4000" dirty="0"/>
              <a:t> the unfeigned faith that is in thee, which dwelt first in thy </a:t>
            </a:r>
            <a:r>
              <a:rPr lang="en-US" sz="4000" b="1" dirty="0"/>
              <a:t>grandmother</a:t>
            </a:r>
            <a:r>
              <a:rPr lang="en-US" sz="4000" dirty="0"/>
              <a:t> Lois, and </a:t>
            </a:r>
            <a:r>
              <a:rPr lang="en-US" sz="4000" b="1" dirty="0"/>
              <a:t>thy mother </a:t>
            </a:r>
            <a:r>
              <a:rPr lang="en-US" sz="4000" dirty="0"/>
              <a:t>Eunice; and I am persuaded that in thee also.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CFD9726-E445-4CEC-ABB5-F673A6C16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97218" y="2690191"/>
            <a:ext cx="6082746" cy="3949148"/>
          </a:xfrm>
        </p:spPr>
        <p:txBody>
          <a:bodyPr>
            <a:normAutofit/>
          </a:bodyPr>
          <a:lstStyle/>
          <a:p>
            <a:r>
              <a:rPr lang="en-US" sz="4400" dirty="0"/>
              <a:t>“Be Legendary”</a:t>
            </a:r>
          </a:p>
          <a:p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r>
              <a:rPr lang="en-US" sz="4400" dirty="0"/>
              <a:t>“Generational exchange”</a:t>
            </a:r>
          </a:p>
        </p:txBody>
      </p:sp>
    </p:spTree>
    <p:extLst>
      <p:ext uri="{BB962C8B-B14F-4D97-AF65-F5344CB8AC3E}">
        <p14:creationId xmlns:p14="http://schemas.microsoft.com/office/powerpoint/2010/main" val="3122841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38B987A-2C46-43C3-83AC-A3303AA6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Remember what we have done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E66E3A-701E-40E6-A9E3-569E3103A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baseline="30000" dirty="0"/>
              <a:t>2 </a:t>
            </a:r>
            <a:r>
              <a:rPr lang="en-US" sz="4000" dirty="0"/>
              <a:t>To Timothy, my dearly </a:t>
            </a:r>
            <a:r>
              <a:rPr lang="en-US" sz="4000" b="1" dirty="0"/>
              <a:t>beloved son</a:t>
            </a:r>
            <a:r>
              <a:rPr lang="en-US" sz="4000" dirty="0"/>
              <a:t>:</a:t>
            </a:r>
          </a:p>
          <a:p>
            <a:pPr marL="0" indent="0">
              <a:buNone/>
            </a:pPr>
            <a:r>
              <a:rPr lang="en-US" sz="4000" dirty="0"/>
              <a:t>A Special bond; </a:t>
            </a:r>
          </a:p>
          <a:p>
            <a:r>
              <a:rPr lang="en-US" sz="4000" dirty="0"/>
              <a:t> In the faith</a:t>
            </a:r>
          </a:p>
          <a:p>
            <a:r>
              <a:rPr lang="en-US" sz="4000" dirty="0"/>
              <a:t> In the ministry</a:t>
            </a:r>
          </a:p>
          <a:p>
            <a:r>
              <a:rPr lang="en-US" sz="4000" dirty="0"/>
              <a:t>In the hardships</a:t>
            </a:r>
          </a:p>
        </p:txBody>
      </p:sp>
    </p:spTree>
    <p:extLst>
      <p:ext uri="{BB962C8B-B14F-4D97-AF65-F5344CB8AC3E}">
        <p14:creationId xmlns:p14="http://schemas.microsoft.com/office/powerpoint/2010/main" val="242477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D0B6D-CA93-419D-869E-8A13C7E29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Remember what God has given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78A82-D295-454F-AA8D-BB498DC4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1 </a:t>
            </a:r>
            <a:r>
              <a:rPr lang="en-US" sz="4000" dirty="0"/>
              <a:t>Paul, an apostle of Jesus Christ by the will of God, according to the </a:t>
            </a:r>
            <a:r>
              <a:rPr lang="en-US" sz="4000" b="1" i="1" dirty="0"/>
              <a:t>promise of life </a:t>
            </a:r>
            <a:r>
              <a:rPr lang="en-US" sz="4000" dirty="0"/>
              <a:t>which is in Christ Jesus,</a:t>
            </a:r>
          </a:p>
          <a:p>
            <a:r>
              <a:rPr lang="en-US" sz="4400" b="1" baseline="30000" dirty="0"/>
              <a:t>2 </a:t>
            </a:r>
            <a:r>
              <a:rPr lang="en-US" sz="4400" dirty="0"/>
              <a:t>To Timothy, my dearly beloved son: </a:t>
            </a:r>
            <a:r>
              <a:rPr lang="en-US" sz="4400" b="1" i="1" dirty="0"/>
              <a:t>Grace, mercy, and peace,</a:t>
            </a:r>
            <a:r>
              <a:rPr lang="en-US" sz="4400" dirty="0"/>
              <a:t> from God the Father and Christ Jesus our Lord.</a:t>
            </a:r>
          </a:p>
        </p:txBody>
      </p:sp>
    </p:spTree>
    <p:extLst>
      <p:ext uri="{BB962C8B-B14F-4D97-AF65-F5344CB8AC3E}">
        <p14:creationId xmlns:p14="http://schemas.microsoft.com/office/powerpoint/2010/main" val="2426235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60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Be Legendary “Stir it Up”</vt:lpstr>
      <vt:lpstr>Who is Writing</vt:lpstr>
      <vt:lpstr>“The swan Song”</vt:lpstr>
      <vt:lpstr>Stir it up</vt:lpstr>
      <vt:lpstr>1. Remember where you come from</vt:lpstr>
      <vt:lpstr>2. Remember what we have done</vt:lpstr>
      <vt:lpstr>3. Remember what God has given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TJ</dc:creator>
  <cp:lastModifiedBy>TJ</cp:lastModifiedBy>
  <cp:revision>4</cp:revision>
  <dcterms:created xsi:type="dcterms:W3CDTF">2019-09-21T20:31:23Z</dcterms:created>
  <dcterms:modified xsi:type="dcterms:W3CDTF">2019-09-21T21:04:05Z</dcterms:modified>
</cp:coreProperties>
</file>