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7534-E2AF-4254-8D62-5EB6AA11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319D-7592-4A03-A77D-776FFF53D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7B29-5F13-434C-9BD7-D2010460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6AD99-5C94-4FD3-A274-CFF18CE4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63B4A-315D-42C5-85CC-72984908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BF71-624B-4753-AC54-9FB5240F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0B792-A583-44AE-93E2-28EB9C9D4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C68D5-7B01-4967-99EA-A3BBBD44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93393-6D27-49BD-B251-07494E01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AF71-ED72-4EB2-877A-B10AD79F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EC2E7-2D0A-4086-9FA7-724FDCFF0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5E0AA-548D-4225-94CA-2D0FC11F1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0E18-CB7D-4420-BF74-63FA32CB4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1C7A7-298D-4951-8314-A2B427A5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0811-C993-4BA6-BB00-19983199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7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31F2-8B22-49A3-94D0-BFE2F099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7212-7C28-4575-BA1E-2FA650222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082F7-A042-4153-970E-68DA19B8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03899-41B2-457A-889E-0401A478F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A7B7E-C6A8-42A4-81C9-F770AC66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4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B953-43E4-403E-B01B-ACDD1A0F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6A660-4591-48DC-9922-BC35D5795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BF0B3-DBE2-444A-9306-C45545DC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55653-5D47-451D-AD90-FE228A92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6FB93-D81B-43D4-A8F3-0F956035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7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FBBC-21B4-443F-8AC9-E7989D07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B4AE-03E8-43B7-8A11-4DEA270F9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1C8CE-6716-4421-B472-133B214D5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632BB-A9CE-4372-811E-E93C5FA6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CC868-2C40-4808-B06C-297C5F84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12D7B-6B43-4C3D-A13C-E35B2EE0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2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3686-76CB-4556-8D96-00B49C85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F6B3F-39D1-427B-9756-1A96D5DF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5E279-39F6-4EAE-92F9-A2EFFEE36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9B776-5DA2-468B-A41C-0E84EB07A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B0979-A7D4-4698-92E6-4384F9B41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3EB92-F3F5-48B1-A1CB-CFCE8EBF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3760A0-A484-4CED-B222-DA460E61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69453-265C-4937-BA8B-09B7923A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8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B29AE-DFEB-49C4-A4E0-78D5EED1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A48B0-46F5-46E2-9774-5DDD0F50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F395E-AC40-4F7F-9326-2DABBF5B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5E33C-C874-4B0B-A2BC-72107DAB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1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C4E9E-32BA-4D90-9D9D-EDD8A545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0C71A-C0C6-441F-960E-EDDB1C17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3A691-3D71-45EB-8CEA-FC3C2708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7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2E2F-384B-4193-868B-04B006B8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DF11-CE6A-478D-8A75-85CCD28F1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CCF1A-C31C-46A2-A2C3-FF8E09E9D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2887A-FE99-4C51-AF1C-3511BF5B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D81A8-D5C3-4D01-A161-2508881B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229F7-DDA6-4B0F-953B-24C8AD23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7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5B23-2D19-4409-AC83-B1C28973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ABD3A-BE0E-4C18-88FA-D917F4880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1E17C-6EE2-4EF0-918B-6D42073F6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5B93E-7ABF-4540-926D-4B7BFF8A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C1836-6241-4154-B3CB-49E964C7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FBA6B-9F43-496D-A12D-C2B3E5CE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0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780EF-CA70-4EF6-B9C5-3E80D30D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9CC3F-34D9-4E65-8A0F-60B4107BC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792E6-7145-4737-AEE9-CB1265E1A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3AFB-E7E0-4D21-BEBF-5BE0D26F7101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C09AA-7B99-442C-B927-1B6DB09BD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93EAF-344B-48C7-8343-E7A373784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A71C-37A8-4305-A718-C8F76A27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6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9CA2-145B-4F63-8F0B-7DA1AE0A6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Rock or Sand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9200D-52F1-4D1D-9E3D-245674B3D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Matthew 7</a:t>
            </a:r>
          </a:p>
        </p:txBody>
      </p:sp>
    </p:spTree>
    <p:extLst>
      <p:ext uri="{BB962C8B-B14F-4D97-AF65-F5344CB8AC3E}">
        <p14:creationId xmlns:p14="http://schemas.microsoft.com/office/powerpoint/2010/main" val="248058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9D8B-0EC6-45E1-A408-EDE54160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Two Builders - Wise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E9489-1EF1-4691-B5A9-C3BE64DD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244"/>
            <a:ext cx="12192000" cy="5247860"/>
          </a:xfrm>
        </p:spPr>
        <p:txBody>
          <a:bodyPr>
            <a:normAutofit/>
          </a:bodyPr>
          <a:lstStyle/>
          <a:p>
            <a:r>
              <a:rPr lang="en-US" sz="4000" dirty="0"/>
              <a:t>Intelligent, prudent, smart. </a:t>
            </a:r>
          </a:p>
          <a:p>
            <a:r>
              <a:rPr lang="en-US" sz="4000" dirty="0"/>
              <a:t>He was a doer (maker, poet, carrier out, performer)!</a:t>
            </a:r>
          </a:p>
          <a:p>
            <a:endParaRPr lang="en-US" dirty="0"/>
          </a:p>
          <a:p>
            <a:r>
              <a:rPr lang="en-US" sz="4000" dirty="0"/>
              <a:t>James 1</a:t>
            </a:r>
            <a:r>
              <a:rPr lang="en-US" sz="4000" b="1" baseline="30000" dirty="0"/>
              <a:t>22 </a:t>
            </a:r>
            <a:r>
              <a:rPr lang="en-US" sz="4000" dirty="0"/>
              <a:t>But be ye doers of the word, and not hearers only, deceiving your own selves.</a:t>
            </a:r>
          </a:p>
          <a:p>
            <a:endParaRPr lang="en-US" sz="4000" dirty="0"/>
          </a:p>
          <a:p>
            <a:r>
              <a:rPr lang="en-US" sz="4000" dirty="0"/>
              <a:t>“If your religion doesn’t change you, you need to change your religion!”</a:t>
            </a:r>
          </a:p>
        </p:txBody>
      </p:sp>
    </p:spTree>
    <p:extLst>
      <p:ext uri="{BB962C8B-B14F-4D97-AF65-F5344CB8AC3E}">
        <p14:creationId xmlns:p14="http://schemas.microsoft.com/office/powerpoint/2010/main" val="8451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3A75-1A72-4BB9-8A61-3FE50BC6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Two Foundations - Sand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8EF8F9-0354-4204-8A12-DD940AB97A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30" y="102704"/>
            <a:ext cx="5135670" cy="6652591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FEE557-272D-4618-A838-E590E8646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690687"/>
            <a:ext cx="7056330" cy="5064607"/>
          </a:xfrm>
        </p:spPr>
        <p:txBody>
          <a:bodyPr/>
          <a:lstStyle/>
          <a:p>
            <a:r>
              <a:rPr lang="en-US" sz="4000" dirty="0"/>
              <a:t>World, Flesh, Fame</a:t>
            </a:r>
          </a:p>
          <a:p>
            <a:endParaRPr lang="en-US" dirty="0"/>
          </a:p>
          <a:p>
            <a:r>
              <a:rPr lang="en-US" sz="4000" dirty="0"/>
              <a:t>#1  A very shallow house</a:t>
            </a:r>
          </a:p>
          <a:p>
            <a:r>
              <a:rPr lang="en-US" sz="4000" dirty="0"/>
              <a:t>#2 Although it is quick and easy, it is not built to last!</a:t>
            </a:r>
          </a:p>
        </p:txBody>
      </p:sp>
    </p:spTree>
    <p:extLst>
      <p:ext uri="{BB962C8B-B14F-4D97-AF65-F5344CB8AC3E}">
        <p14:creationId xmlns:p14="http://schemas.microsoft.com/office/powerpoint/2010/main" val="1875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9C06-F5EB-4F6B-8C3D-CEEA9EFB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Two Foundations - Rock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BB4BA-669B-4EA0-AC10-FC8FDF5CD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522" y="1364974"/>
            <a:ext cx="7182678" cy="5493026"/>
          </a:xfrm>
        </p:spPr>
        <p:txBody>
          <a:bodyPr>
            <a:normAutofit/>
          </a:bodyPr>
          <a:lstStyle/>
          <a:p>
            <a:r>
              <a:rPr lang="en-US" sz="4000" dirty="0"/>
              <a:t>You must dig deep (Luke 6:48)</a:t>
            </a:r>
          </a:p>
          <a:p>
            <a:endParaRPr lang="en-US" sz="4000" dirty="0"/>
          </a:p>
          <a:p>
            <a:r>
              <a:rPr lang="en-US" sz="4000" dirty="0"/>
              <a:t>I Corinthians 3</a:t>
            </a:r>
            <a:r>
              <a:rPr lang="en-US" b="1" baseline="30000" dirty="0"/>
              <a:t>11 </a:t>
            </a:r>
            <a:r>
              <a:rPr lang="en-US" sz="4000" dirty="0"/>
              <a:t>For other foundation can no man lay than that is laid, which is Jesus Christ.</a:t>
            </a:r>
          </a:p>
          <a:p>
            <a:endParaRPr lang="en-US" sz="4000" dirty="0"/>
          </a:p>
          <a:p>
            <a:r>
              <a:rPr lang="en-US" sz="4000" dirty="0"/>
              <a:t>#1 Jesus my Rock and my Foundation!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A7F5E0A-B895-4A3D-BA71-D09430D086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6075"/>
            <a:ext cx="4876800" cy="6502401"/>
          </a:xfrm>
        </p:spPr>
      </p:pic>
    </p:spTree>
    <p:extLst>
      <p:ext uri="{BB962C8B-B14F-4D97-AF65-F5344CB8AC3E}">
        <p14:creationId xmlns:p14="http://schemas.microsoft.com/office/powerpoint/2010/main" val="18956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C09A-5C16-4CB3-95DE-03021DF1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#6 Two 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5FA707-0A3F-43C9-8614-868695BE1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825624"/>
            <a:ext cx="6472504" cy="5032375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If a person builds his life upon Christ, It never falls no matter what the storm!</a:t>
            </a:r>
          </a:p>
          <a:p>
            <a:endParaRPr lang="en-US" sz="4000" dirty="0"/>
          </a:p>
          <a:p>
            <a:r>
              <a:rPr lang="en-US" sz="4000" dirty="0"/>
              <a:t>“Far more momentous than the choice even of a life-work or of a life-partner is the choice about life itself.”</a:t>
            </a:r>
            <a:endParaRPr lang="en-US" sz="4000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56F35BA-DB12-4749-9A43-8E707E9B1A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04" y="0"/>
            <a:ext cx="5442857" cy="6858000"/>
          </a:xfrm>
        </p:spPr>
      </p:pic>
    </p:spTree>
    <p:extLst>
      <p:ext uri="{BB962C8B-B14F-4D97-AF65-F5344CB8AC3E}">
        <p14:creationId xmlns:p14="http://schemas.microsoft.com/office/powerpoint/2010/main" val="23819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4197-8EA4-49C5-9ABE-59735A04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– Two responses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ACBB5-DABD-426E-991D-58172AE1A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“The </a:t>
            </a:r>
            <a:r>
              <a:rPr lang="en-US" sz="4000" b="1" i="1" dirty="0"/>
              <a:t>Stability</a:t>
            </a:r>
            <a:r>
              <a:rPr lang="en-US" sz="4000" dirty="0"/>
              <a:t> of my life depends on how I respond to these words!”</a:t>
            </a:r>
          </a:p>
          <a:p>
            <a:endParaRPr lang="en-US" sz="4000" dirty="0"/>
          </a:p>
          <a:p>
            <a:r>
              <a:rPr lang="en-US" sz="4000" dirty="0"/>
              <a:t>“My </a:t>
            </a:r>
            <a:r>
              <a:rPr lang="en-US" sz="4000" b="1" i="1" dirty="0"/>
              <a:t>Eternal Destiny </a:t>
            </a:r>
            <a:r>
              <a:rPr lang="en-US" sz="4000" dirty="0"/>
              <a:t>depends on how I respond to these words!”</a:t>
            </a:r>
          </a:p>
        </p:txBody>
      </p:sp>
    </p:spTree>
    <p:extLst>
      <p:ext uri="{BB962C8B-B14F-4D97-AF65-F5344CB8AC3E}">
        <p14:creationId xmlns:p14="http://schemas.microsoft.com/office/powerpoint/2010/main" val="29859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99B5-2E93-4FFF-978C-E206FECB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309A0-79F0-45E2-B2C8-0B31A8041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25287"/>
            <a:ext cx="11754678" cy="5951676"/>
          </a:xfrm>
        </p:spPr>
        <p:txBody>
          <a:bodyPr>
            <a:normAutofit/>
          </a:bodyPr>
          <a:lstStyle/>
          <a:p>
            <a:r>
              <a:rPr lang="en-US" sz="4000" b="1" baseline="30000" dirty="0"/>
              <a:t>Matthew 7:24 </a:t>
            </a:r>
            <a:r>
              <a:rPr lang="en-US" sz="4000" dirty="0"/>
              <a:t>Therefore whosoever heareth these sayings of mine, and doeth them, I will liken him unto a wise man, which built his house upon a rock:</a:t>
            </a:r>
          </a:p>
          <a:p>
            <a:r>
              <a:rPr lang="en-US" sz="4000" b="1" baseline="30000" dirty="0"/>
              <a:t>25 </a:t>
            </a:r>
            <a:r>
              <a:rPr lang="en-US" sz="4000" dirty="0"/>
              <a:t>And the rain descended, and the floods came, and the winds blew, and beat upon that house; and it fell not: for it was founded upon a rock.</a:t>
            </a:r>
          </a:p>
          <a:p>
            <a:r>
              <a:rPr lang="en-US" sz="4000" b="1" baseline="30000" dirty="0"/>
              <a:t>26 </a:t>
            </a:r>
            <a:r>
              <a:rPr lang="en-US" sz="4000" dirty="0"/>
              <a:t>And every one that heareth these sayings of mine, and doeth them not, shall be likened unto a foolish man, which built his house upon the sand: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0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503E-30F7-4B4E-B576-CB6A9145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2FFF-935C-4354-9D2C-368501ED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870"/>
            <a:ext cx="10515600" cy="5448093"/>
          </a:xfrm>
        </p:spPr>
        <p:txBody>
          <a:bodyPr>
            <a:normAutofit/>
          </a:bodyPr>
          <a:lstStyle/>
          <a:p>
            <a:r>
              <a:rPr lang="en-US" sz="4000" b="1" baseline="30000" dirty="0"/>
              <a:t>27 </a:t>
            </a:r>
            <a:r>
              <a:rPr lang="en-US" sz="4000" dirty="0"/>
              <a:t>And the rain descended, and the floods came, and the winds blew, and beat upon that house; and it fell: and great was the fall of it.</a:t>
            </a:r>
          </a:p>
          <a:p>
            <a:r>
              <a:rPr lang="en-US" sz="4000" b="1" baseline="30000" dirty="0"/>
              <a:t>28 </a:t>
            </a:r>
            <a:r>
              <a:rPr lang="en-US" sz="4000" dirty="0"/>
              <a:t>And it came to pass, when Jesus had ended these sayings, the people were astonished at his doctrine:</a:t>
            </a:r>
          </a:p>
          <a:p>
            <a:r>
              <a:rPr lang="en-US" sz="4000" b="1" baseline="30000" dirty="0"/>
              <a:t>29 </a:t>
            </a:r>
            <a:r>
              <a:rPr lang="en-US" sz="4000" dirty="0"/>
              <a:t>For he taught them as one having authority, and not as the scribes.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7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C04E-E8C3-4F63-A7D3-C82BD2E2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Storms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4A261-546E-450D-B0C6-300BC998C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“Rain descended” – adversity from above me</a:t>
            </a:r>
          </a:p>
          <a:p>
            <a:r>
              <a:rPr lang="en-US" sz="4000" dirty="0"/>
              <a:t>“Floods came” – adversity from below me</a:t>
            </a:r>
          </a:p>
          <a:p>
            <a:r>
              <a:rPr lang="en-US" sz="4000" dirty="0"/>
              <a:t>“Winds blew” – adversity from around me</a:t>
            </a:r>
          </a:p>
          <a:p>
            <a:endParaRPr lang="en-US" sz="4000" dirty="0"/>
          </a:p>
          <a:p>
            <a:r>
              <a:rPr lang="en-US" sz="4000" dirty="0"/>
              <a:t>Thought #1 – “Storms will come in my life prepared or not!”</a:t>
            </a:r>
          </a:p>
        </p:txBody>
      </p:sp>
    </p:spTree>
    <p:extLst>
      <p:ext uri="{BB962C8B-B14F-4D97-AF65-F5344CB8AC3E}">
        <p14:creationId xmlns:p14="http://schemas.microsoft.com/office/powerpoint/2010/main" val="29357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CFF6-9A92-4DA1-AC34-0BCF7F71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Storms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2A099-001A-4A7B-A815-547314658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Thought #2 “I cannot control my storm when it comes!”</a:t>
            </a:r>
          </a:p>
          <a:p>
            <a:endParaRPr lang="en-US" sz="4000" dirty="0"/>
          </a:p>
          <a:p>
            <a:r>
              <a:rPr lang="en-US" sz="4000" dirty="0"/>
              <a:t>Thought #3 “I can be ready for the storm!”</a:t>
            </a:r>
          </a:p>
        </p:txBody>
      </p:sp>
    </p:spTree>
    <p:extLst>
      <p:ext uri="{BB962C8B-B14F-4D97-AF65-F5344CB8AC3E}">
        <p14:creationId xmlns:p14="http://schemas.microsoft.com/office/powerpoint/2010/main" val="38114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A96C-FD5C-40C6-9CFF-5E23446B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Building a House / Building a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5FD89-0A5F-4A21-9631-3D505E60A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825625"/>
            <a:ext cx="11887200" cy="4351338"/>
          </a:xfrm>
        </p:spPr>
        <p:txBody>
          <a:bodyPr>
            <a:noAutofit/>
          </a:bodyPr>
          <a:lstStyle/>
          <a:p>
            <a:r>
              <a:rPr lang="en-US" sz="4000" dirty="0"/>
              <a:t>How am I building?</a:t>
            </a:r>
          </a:p>
          <a:p>
            <a:r>
              <a:rPr lang="en-US" sz="4000" dirty="0"/>
              <a:t>Thought #1 “Every person has a house (life) to build!”</a:t>
            </a:r>
          </a:p>
          <a:p>
            <a:r>
              <a:rPr lang="en-US" sz="4000" dirty="0"/>
              <a:t>Thought #2 “How I build my house will make a difference!”</a:t>
            </a:r>
          </a:p>
          <a:p>
            <a:endParaRPr lang="en-US" sz="4000" dirty="0"/>
          </a:p>
          <a:p>
            <a:r>
              <a:rPr lang="en-US" sz="4000" dirty="0"/>
              <a:t>“I am building today on what I completed yesterday, and it will determine my tomorrow!”</a:t>
            </a:r>
          </a:p>
        </p:txBody>
      </p:sp>
    </p:spTree>
    <p:extLst>
      <p:ext uri="{BB962C8B-B14F-4D97-AF65-F5344CB8AC3E}">
        <p14:creationId xmlns:p14="http://schemas.microsoft.com/office/powerpoint/2010/main" val="28949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09B0-131A-4B3B-B4D9-6FE9B760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Heard the Words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93235-C6BA-4171-BCA7-1BD9B6D59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“I have access to the instructions and the manual for building a stable and successful life!”</a:t>
            </a:r>
          </a:p>
        </p:txBody>
      </p:sp>
    </p:spTree>
    <p:extLst>
      <p:ext uri="{BB962C8B-B14F-4D97-AF65-F5344CB8AC3E}">
        <p14:creationId xmlns:p14="http://schemas.microsoft.com/office/powerpoint/2010/main" val="344730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1650-CAFC-457E-A4C9-EB2151BA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Two Builders - Foolish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885A-88F1-49DE-BA96-D45FDBBFF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524000"/>
            <a:ext cx="12046226" cy="4968875"/>
          </a:xfrm>
        </p:spPr>
        <p:txBody>
          <a:bodyPr>
            <a:noAutofit/>
          </a:bodyPr>
          <a:lstStyle/>
          <a:p>
            <a:r>
              <a:rPr lang="en-US" sz="4000" dirty="0"/>
              <a:t>“Moros” – </a:t>
            </a:r>
            <a:r>
              <a:rPr lang="en-US" sz="4000" b="1" i="1" dirty="0"/>
              <a:t>moron </a:t>
            </a:r>
            <a:endParaRPr lang="en-US" sz="4000" dirty="0"/>
          </a:p>
          <a:p>
            <a:r>
              <a:rPr lang="en-US" sz="4000" b="1" dirty="0"/>
              <a:t>“He hears the instructions but chooses not to follow or submit to them!”</a:t>
            </a:r>
          </a:p>
          <a:p>
            <a:r>
              <a:rPr lang="en-US" sz="4000" dirty="0"/>
              <a:t>#1 – There are many who will hear, but few are willing to heed!</a:t>
            </a:r>
          </a:p>
          <a:p>
            <a:r>
              <a:rPr lang="en-US" sz="4000" dirty="0"/>
              <a:t>#2 – He is not changed by what he hears!</a:t>
            </a:r>
          </a:p>
        </p:txBody>
      </p:sp>
    </p:spTree>
    <p:extLst>
      <p:ext uri="{BB962C8B-B14F-4D97-AF65-F5344CB8AC3E}">
        <p14:creationId xmlns:p14="http://schemas.microsoft.com/office/powerpoint/2010/main" val="262247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378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Rock or Sand</vt:lpstr>
      <vt:lpstr>Need – Two responses to Consider</vt:lpstr>
      <vt:lpstr>PowerPoint Presentation</vt:lpstr>
      <vt:lpstr>PowerPoint Presentation</vt:lpstr>
      <vt:lpstr>#1 Storms </vt:lpstr>
      <vt:lpstr>#1 Storms</vt:lpstr>
      <vt:lpstr>#2 Building a House / Building a life</vt:lpstr>
      <vt:lpstr>#3 Heard the Words of Jesus</vt:lpstr>
      <vt:lpstr>#4 Two Builders - Foolish</vt:lpstr>
      <vt:lpstr>#4 Two Builders - Wise</vt:lpstr>
      <vt:lpstr>#5 Two Foundations - Sand</vt:lpstr>
      <vt:lpstr>#5 Two Foundations - Rock</vt:lpstr>
      <vt:lpstr>#6 Two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</dc:creator>
  <cp:lastModifiedBy>TJ</cp:lastModifiedBy>
  <cp:revision>15</cp:revision>
  <dcterms:created xsi:type="dcterms:W3CDTF">2019-09-14T15:49:42Z</dcterms:created>
  <dcterms:modified xsi:type="dcterms:W3CDTF">2019-09-15T00:12:16Z</dcterms:modified>
</cp:coreProperties>
</file>