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98" d="100"/>
          <a:sy n="98" d="100"/>
        </p:scale>
        <p:origin x="-1014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3B023E-1FF3-4623-96E4-521843ACF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5FB79A9-759C-4C17-AB51-A55AA7340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5D782B-F952-431C-AB0B-01263CC05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68FE-F63D-4D4A-BE9D-2A680A5E16C4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00BC26-DBBB-469F-A185-DA9E24F05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AC1478-4ABA-4656-BECF-CFD738C20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AD4D-918F-4DC4-B35A-CD2F14D15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6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57EA61-AAD2-4C5F-B254-69EFA8091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9B32A3-52E4-49F8-8128-368D9A722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2C0FB7-EFCC-4910-A4F9-997FEF7D1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68FE-F63D-4D4A-BE9D-2A680A5E16C4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ECEDF7-D027-4F65-B2AE-7865504E3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61F324-788C-4AB0-8962-5C1C2775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AD4D-918F-4DC4-B35A-CD2F14D15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2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7308096-2C35-415A-8869-6B9F8D8F5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F66848-A283-4E02-A55A-DCD849479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A2EBDB-2088-4C8D-8229-58AC84C00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68FE-F63D-4D4A-BE9D-2A680A5E16C4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1DBE22-60EF-4AD7-876B-3D66C048A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712879-2A55-405B-A172-AB4FAF791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AD4D-918F-4DC4-B35A-CD2F14D15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3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5B31F9-2DCD-4050-91C9-2D88F5FF0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60A648-800B-40FF-850D-3ABCCA825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D4BFD6-9E71-45BA-9B19-E68D5328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68FE-F63D-4D4A-BE9D-2A680A5E16C4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C72374-5EA6-4A92-8AF8-49D1D225C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66AB0F-B753-4302-9FC5-A0240875C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AD4D-918F-4DC4-B35A-CD2F14D15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62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988D0E-AB90-4B61-8F0C-D69F579E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E91614-A0C7-468D-B928-755C71091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0AD932-6983-44F2-8DB4-DA624664D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68FE-F63D-4D4A-BE9D-2A680A5E16C4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A4349C-8C85-4A5D-B035-163F74F25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74BB74-F575-473E-AF39-D4F5946F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AD4D-918F-4DC4-B35A-CD2F14D15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7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30F0D9-45C0-4B37-8D13-E31918D8E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3B1BA9-653D-4F3D-8590-3EB4F31A5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56EB9A-CFD8-4888-8D12-D7AA9C3C2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7CF4A5-EB38-41A8-9674-9611F4C51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68FE-F63D-4D4A-BE9D-2A680A5E16C4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0CB66D-CA05-4B25-AFE6-584007BD2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F92051-639F-4D69-9813-0B74BEE5B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AD4D-918F-4DC4-B35A-CD2F14D15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22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E56CD9-A096-4A55-A2C3-A0E739C16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2BD4E4-E09E-4A01-9B84-12458ECE2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0BDBA4-750C-48D5-A864-1B71E31EF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4B88C01-0019-4F01-B5FB-53EFE448F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B3DC315-1756-4BFB-A238-FE5A4B09A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3F0035F-71CB-4BE9-BCFC-87604198F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68FE-F63D-4D4A-BE9D-2A680A5E16C4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C6AABF0-B71F-4FD0-A0DF-98F1A75AD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7F508E7-05C3-4F8D-9245-D9368EB45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AD4D-918F-4DC4-B35A-CD2F14D15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6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25E445-8CA0-4B05-820B-D0442B142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D980F0-F7F7-4E79-B85D-895DF6E14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68FE-F63D-4D4A-BE9D-2A680A5E16C4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080FA8B-9272-41BB-B586-7CE9E061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A7CE0E-79A0-4ECD-B5FC-9EB95397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AD4D-918F-4DC4-B35A-CD2F14D15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10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6DA507F-D82A-4D7A-B1AF-58678F76C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68FE-F63D-4D4A-BE9D-2A680A5E16C4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8027DB3-A802-40A1-8C42-CB1F18178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A50760-BFA2-40EE-B2A3-BD878B64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AD4D-918F-4DC4-B35A-CD2F14D15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0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0F7CA3-C782-48FC-BE27-1AA19735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9B0D5A-6C7E-4262-A5FD-4D41F2022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FD4427-2017-484F-9E87-64B1289FE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CE94C0-67B2-4D79-B534-FDE7A7C63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68FE-F63D-4D4A-BE9D-2A680A5E16C4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A3C5D1-6603-410D-917C-2FC13CC5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CB9FFD-3FBF-48D7-9488-C1E3B0CE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AD4D-918F-4DC4-B35A-CD2F14D15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46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112068-EF88-42A6-9E3C-1568B8ABD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453A6D1-4F58-41FB-ADA6-7E6297D66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3605FF-1063-4AFB-84A4-7DA62238B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2E90B1-4A16-4A40-A72D-52A9C2B7A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68FE-F63D-4D4A-BE9D-2A680A5E16C4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65BAF4-B91E-4BDB-A6C5-6CD151ACC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C89B2A-81D1-4473-8266-85AAD7FC8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AD4D-918F-4DC4-B35A-CD2F14D15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3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F204307-EA2A-4B90-BEC8-F17250A7B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E565C8-E070-44C4-9FAB-A372B100F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6ED559-0A74-4E4C-9E67-208D7F109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C68FE-F63D-4D4A-BE9D-2A680A5E16C4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C72E3E-BDF6-4E56-B885-E91860080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48958A-9E00-40B0-B0C7-C2451112C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FAD4D-918F-4DC4-B35A-CD2F14D15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2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78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939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28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72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712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37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10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42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84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860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92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028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97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23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32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960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14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76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Custom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Legendary</dc:title>
  <dc:creator>TJ</dc:creator>
  <cp:lastModifiedBy>Tiller</cp:lastModifiedBy>
  <cp:revision>10</cp:revision>
  <dcterms:created xsi:type="dcterms:W3CDTF">2019-10-26T15:21:45Z</dcterms:created>
  <dcterms:modified xsi:type="dcterms:W3CDTF">2019-10-27T03:56:57Z</dcterms:modified>
</cp:coreProperties>
</file>