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0" r:id="rId5"/>
    <p:sldId id="261" r:id="rId6"/>
    <p:sldId id="259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83" d="100"/>
          <a:sy n="83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Fears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5130035334500442E-2"/>
          <c:y val="1.3366171943276323E-2"/>
          <c:w val="0.93299837981972211"/>
          <c:h val="0.93056293563622305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Sheet1!$A$1:$A$8</c:f>
              <c:strCache>
                <c:ptCount val="8"/>
                <c:pt idx="0">
                  <c:v>Safety</c:v>
                </c:pt>
                <c:pt idx="1">
                  <c:v>Salvation</c:v>
                </c:pt>
                <c:pt idx="2">
                  <c:v>Death</c:v>
                </c:pt>
                <c:pt idx="3">
                  <c:v>Suffer</c:v>
                </c:pt>
                <c:pt idx="4">
                  <c:v>Failure</c:v>
                </c:pt>
                <c:pt idx="5">
                  <c:v>finance</c:v>
                </c:pt>
                <c:pt idx="6">
                  <c:v>Leave </c:v>
                </c:pt>
                <c:pt idx="7">
                  <c:v>unknown</c:v>
                </c:pt>
              </c:strCache>
            </c:strRef>
          </c:cat>
          <c:val>
            <c:numRef>
              <c:f>Sheet1!$B$1:$B$8</c:f>
              <c:numCache>
                <c:formatCode>General</c:formatCode>
                <c:ptCount val="8"/>
                <c:pt idx="0">
                  <c:v>7</c:v>
                </c:pt>
                <c:pt idx="1">
                  <c:v>9</c:v>
                </c:pt>
                <c:pt idx="2">
                  <c:v>15</c:v>
                </c:pt>
                <c:pt idx="3">
                  <c:v>6</c:v>
                </c:pt>
                <c:pt idx="4">
                  <c:v>13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55-45C3-AA76-1C3FD81F6C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357141600"/>
        <c:axId val="357135040"/>
      </c:barChart>
      <c:catAx>
        <c:axId val="357141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135040"/>
        <c:crosses val="autoZero"/>
        <c:auto val="1"/>
        <c:lblAlgn val="ctr"/>
        <c:lblOffset val="100"/>
        <c:noMultiLvlLbl val="0"/>
      </c:catAx>
      <c:valAx>
        <c:axId val="3571350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14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1E3-7BCA-47BD-80EC-0709174951E7}" type="datetimeFigureOut">
              <a:rPr lang="en-US" smtClean="0"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845E-C770-42A6-8F04-398C64A9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7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1E3-7BCA-47BD-80EC-0709174951E7}" type="datetimeFigureOut">
              <a:rPr lang="en-US" smtClean="0"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845E-C770-42A6-8F04-398C64A9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3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1E3-7BCA-47BD-80EC-0709174951E7}" type="datetimeFigureOut">
              <a:rPr lang="en-US" smtClean="0"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845E-C770-42A6-8F04-398C64A9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081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1E3-7BCA-47BD-80EC-0709174951E7}" type="datetimeFigureOut">
              <a:rPr lang="en-US" smtClean="0"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845E-C770-42A6-8F04-398C64A9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6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1E3-7BCA-47BD-80EC-0709174951E7}" type="datetimeFigureOut">
              <a:rPr lang="en-US" smtClean="0"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845E-C770-42A6-8F04-398C64A9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76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1E3-7BCA-47BD-80EC-0709174951E7}" type="datetimeFigureOut">
              <a:rPr lang="en-US" smtClean="0"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845E-C770-42A6-8F04-398C64A9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06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1E3-7BCA-47BD-80EC-0709174951E7}" type="datetimeFigureOut">
              <a:rPr lang="en-US" smtClean="0"/>
              <a:t>10/5/2019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845E-C770-42A6-8F04-398C64A9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2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1E3-7BCA-47BD-80EC-0709174951E7}" type="datetimeFigureOut">
              <a:rPr lang="en-US" smtClean="0"/>
              <a:t>10/5/2019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845E-C770-42A6-8F04-398C64A9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1E3-7BCA-47BD-80EC-0709174951E7}" type="datetimeFigureOut">
              <a:rPr lang="en-US" smtClean="0"/>
              <a:t>10/5/2019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845E-C770-42A6-8F04-398C64A9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88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1E3-7BCA-47BD-80EC-0709174951E7}" type="datetimeFigureOut">
              <a:rPr lang="en-US" smtClean="0"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845E-C770-42A6-8F04-398C64A9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66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1E3-7BCA-47BD-80EC-0709174951E7}" type="datetimeFigureOut">
              <a:rPr lang="en-US" smtClean="0"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5845E-C770-42A6-8F04-398C64A9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86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FD1E3-7BCA-47BD-80EC-0709174951E7}" type="datetimeFigureOut">
              <a:rPr lang="en-US" smtClean="0"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5845E-C770-42A6-8F04-398C64A9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192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" y="133350"/>
            <a:ext cx="12001499" cy="6581775"/>
          </a:xfrm>
        </p:spPr>
        <p:txBody>
          <a:bodyPr/>
          <a:lstStyle/>
          <a:p>
            <a:r>
              <a:rPr lang="en-US" sz="4000" b="1" baseline="30000" dirty="0"/>
              <a:t>2 Timothy 1:6 </a:t>
            </a:r>
            <a:r>
              <a:rPr lang="en-US" sz="4000" dirty="0"/>
              <a:t>Wherefore I put thee in remembrance that thou </a:t>
            </a:r>
            <a:r>
              <a:rPr lang="en-US" sz="4000" dirty="0">
                <a:solidFill>
                  <a:srgbClr val="FF0000"/>
                </a:solidFill>
              </a:rPr>
              <a:t>stir up </a:t>
            </a:r>
            <a:r>
              <a:rPr lang="en-US" sz="4000" dirty="0"/>
              <a:t>the gift of God, which is in thee by the putting on of my hands.</a:t>
            </a:r>
          </a:p>
          <a:p>
            <a:r>
              <a:rPr lang="en-US" sz="4000" b="1" baseline="30000" dirty="0"/>
              <a:t>7 </a:t>
            </a:r>
            <a:r>
              <a:rPr lang="en-US" sz="4000" dirty="0"/>
              <a:t>For God hath not given us the </a:t>
            </a:r>
            <a:r>
              <a:rPr lang="en-US" sz="4000" dirty="0">
                <a:solidFill>
                  <a:srgbClr val="FF0000"/>
                </a:solidFill>
              </a:rPr>
              <a:t>spirit of fear</a:t>
            </a:r>
            <a:r>
              <a:rPr lang="en-US" sz="4000" dirty="0"/>
              <a:t>; but of power, and of love, and of a sound mind.</a:t>
            </a:r>
          </a:p>
          <a:p>
            <a:r>
              <a:rPr lang="en-US" sz="4000" b="1" baseline="30000" dirty="0"/>
              <a:t>8 </a:t>
            </a:r>
            <a:r>
              <a:rPr lang="en-US" sz="4000" dirty="0"/>
              <a:t>Be not thou therefore ashamed of the testimony of our Lord, nor of me his prisoner: but be thou partaker of the afflictions of the gospel according to the power of God;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1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71549"/>
          </a:xfrm>
        </p:spPr>
        <p:txBody>
          <a:bodyPr/>
          <a:lstStyle/>
          <a:p>
            <a:r>
              <a:rPr lang="en-US" dirty="0"/>
              <a:t>Close: Should I fear?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5" y="971550"/>
            <a:ext cx="11830050" cy="5695950"/>
          </a:xfrm>
        </p:spPr>
        <p:txBody>
          <a:bodyPr/>
          <a:lstStyle/>
          <a:p>
            <a:r>
              <a:rPr lang="en-US" sz="4000" dirty="0"/>
              <a:t>For God?</a:t>
            </a:r>
          </a:p>
          <a:p>
            <a:r>
              <a:rPr lang="en-US" sz="4000" dirty="0"/>
              <a:t>For eternity?</a:t>
            </a:r>
          </a:p>
          <a:p>
            <a:r>
              <a:rPr lang="en-US" sz="4000" dirty="0"/>
              <a:t>Of Death?</a:t>
            </a:r>
          </a:p>
          <a:p>
            <a:r>
              <a:rPr lang="en-US" sz="4000" dirty="0"/>
              <a:t>Hebrews 2:15 And deliver them who through fear of death were all their lifetime subject to bondage.</a:t>
            </a:r>
          </a:p>
        </p:txBody>
      </p:sp>
    </p:spTree>
    <p:extLst>
      <p:ext uri="{BB962C8B-B14F-4D97-AF65-F5344CB8AC3E}">
        <p14:creationId xmlns:p14="http://schemas.microsoft.com/office/powerpoint/2010/main" val="32339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 Legendary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No Fear</a:t>
            </a:r>
          </a:p>
          <a:p>
            <a:r>
              <a:rPr lang="en-US" sz="4400" dirty="0"/>
              <a:t>2 Timothy 1:7  </a:t>
            </a:r>
          </a:p>
        </p:txBody>
      </p:sp>
    </p:spTree>
    <p:extLst>
      <p:ext uri="{BB962C8B-B14F-4D97-AF65-F5344CB8AC3E}">
        <p14:creationId xmlns:p14="http://schemas.microsoft.com/office/powerpoint/2010/main" val="418738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99" y="85725"/>
            <a:ext cx="11687175" cy="904875"/>
          </a:xfrm>
        </p:spPr>
        <p:txBody>
          <a:bodyPr>
            <a:normAutofit/>
          </a:bodyPr>
          <a:lstStyle/>
          <a:p>
            <a:r>
              <a:rPr lang="en-US" dirty="0"/>
              <a:t>Background: Legend Paul writes to Timothy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9185" y="889264"/>
            <a:ext cx="10798439" cy="580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397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23825"/>
            <a:ext cx="12192000" cy="6667500"/>
          </a:xfrm>
        </p:spPr>
        <p:txBody>
          <a:bodyPr>
            <a:normAutofit/>
          </a:bodyPr>
          <a:lstStyle/>
          <a:p>
            <a:r>
              <a:rPr lang="en-US" sz="4000" b="1" baseline="30000" dirty="0"/>
              <a:t>7 </a:t>
            </a:r>
            <a:r>
              <a:rPr lang="en-US" sz="4000" dirty="0"/>
              <a:t>For God hath </a:t>
            </a:r>
            <a:r>
              <a:rPr lang="en-US" sz="4000" dirty="0">
                <a:solidFill>
                  <a:srgbClr val="FF0000"/>
                </a:solidFill>
              </a:rPr>
              <a:t>not given </a:t>
            </a:r>
            <a:r>
              <a:rPr lang="en-US" sz="4000" dirty="0"/>
              <a:t>us the </a:t>
            </a:r>
            <a:r>
              <a:rPr lang="en-US" sz="4000" b="1" dirty="0">
                <a:solidFill>
                  <a:srgbClr val="FF0000"/>
                </a:solidFill>
              </a:rPr>
              <a:t>spirit</a:t>
            </a:r>
            <a:r>
              <a:rPr lang="en-US" sz="4000" dirty="0"/>
              <a:t> of fear</a:t>
            </a:r>
          </a:p>
          <a:p>
            <a:endParaRPr lang="en-US" sz="4000" dirty="0"/>
          </a:p>
          <a:p>
            <a:r>
              <a:rPr lang="en-US" sz="4000" dirty="0"/>
              <a:t>Emotion vs. Spirit</a:t>
            </a:r>
          </a:p>
          <a:p>
            <a:endParaRPr lang="en-US" sz="4000" dirty="0"/>
          </a:p>
          <a:p>
            <a:pPr marL="0" indent="0">
              <a:buNone/>
            </a:pPr>
            <a:r>
              <a:rPr lang="en-US" sz="4000" dirty="0"/>
              <a:t>Gen 3:10 And he said, I heard thy voice in the garden, and I was afraid, 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“A messed up alarm system!”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72413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1024"/>
            <a:ext cx="10515600" cy="613458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there to be afraid of? </a:t>
            </a:r>
          </a:p>
        </p:txBody>
      </p:sp>
      <p:graphicFrame>
        <p:nvGraphicFramePr>
          <p:cNvPr id="21" name="Content Placeholder 20">
            <a:extLst>
              <a:ext uri="{FF2B5EF4-FFF2-40B4-BE49-F238E27FC236}">
                <a16:creationId xmlns:a16="http://schemas.microsoft.com/office/drawing/2014/main" id="{10C1427A-73BE-4A20-8BAB-20AACB4A55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0524125"/>
              </p:ext>
            </p:extLst>
          </p:nvPr>
        </p:nvGraphicFramePr>
        <p:xfrm>
          <a:off x="1" y="1238490"/>
          <a:ext cx="12192000" cy="5619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1112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#1 The Spirit of Fear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924049"/>
            <a:ext cx="12192000" cy="4867275"/>
          </a:xfrm>
        </p:spPr>
        <p:txBody>
          <a:bodyPr>
            <a:normAutofit/>
          </a:bodyPr>
          <a:lstStyle/>
          <a:p>
            <a:r>
              <a:rPr lang="en-US" sz="4000" b="1" baseline="30000" dirty="0"/>
              <a:t>7 </a:t>
            </a:r>
            <a:r>
              <a:rPr lang="en-US" sz="4000" dirty="0">
                <a:solidFill>
                  <a:srgbClr val="FF0000"/>
                </a:solidFill>
              </a:rPr>
              <a:t>For God </a:t>
            </a:r>
            <a:r>
              <a:rPr lang="en-US" sz="4000" dirty="0"/>
              <a:t>hath not given us the spirit of fear</a:t>
            </a:r>
          </a:p>
          <a:p>
            <a:r>
              <a:rPr lang="en-US" sz="4000" dirty="0"/>
              <a:t>“To Control who you think your God is!”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Daniel 3 “We are not careful to answer thee …..Our God is able to deliver us….. But if not we will still not bow and serve you and your gods!”</a:t>
            </a:r>
          </a:p>
        </p:txBody>
      </p:sp>
    </p:spTree>
    <p:extLst>
      <p:ext uri="{BB962C8B-B14F-4D97-AF65-F5344CB8AC3E}">
        <p14:creationId xmlns:p14="http://schemas.microsoft.com/office/powerpoint/2010/main" val="306280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#1 The Spirit of Fear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809750"/>
            <a:ext cx="12049125" cy="4848225"/>
          </a:xfrm>
        </p:spPr>
        <p:txBody>
          <a:bodyPr>
            <a:normAutofit/>
          </a:bodyPr>
          <a:lstStyle/>
          <a:p>
            <a:r>
              <a:rPr lang="en-US" sz="4000" dirty="0"/>
              <a:t>V 6 “…….thou stir up </a:t>
            </a:r>
            <a:r>
              <a:rPr lang="en-US" sz="4000" dirty="0">
                <a:solidFill>
                  <a:srgbClr val="FF0000"/>
                </a:solidFill>
              </a:rPr>
              <a:t>the gift </a:t>
            </a:r>
            <a:r>
              <a:rPr lang="en-US" sz="4000" dirty="0"/>
              <a:t>of God, which is </a:t>
            </a:r>
            <a:r>
              <a:rPr lang="en-US" sz="4000" dirty="0">
                <a:solidFill>
                  <a:srgbClr val="FF0000"/>
                </a:solidFill>
              </a:rPr>
              <a:t>in thee</a:t>
            </a:r>
            <a:r>
              <a:rPr lang="en-US" sz="4000" dirty="0"/>
              <a:t>” </a:t>
            </a:r>
          </a:p>
          <a:p>
            <a:r>
              <a:rPr lang="en-US" sz="4000" dirty="0"/>
              <a:t>“Control who you think  you are!”</a:t>
            </a:r>
          </a:p>
          <a:p>
            <a:r>
              <a:rPr lang="en-US" sz="4000" dirty="0"/>
              <a:t>David and Goliath</a:t>
            </a:r>
          </a:p>
          <a:p>
            <a:r>
              <a:rPr lang="en-US" sz="4000" dirty="0"/>
              <a:t>Dt 1</a:t>
            </a:r>
            <a:r>
              <a:rPr lang="en-US" sz="4000" b="1" baseline="30000" dirty="0"/>
              <a:t>29 </a:t>
            </a:r>
            <a:r>
              <a:rPr lang="en-US" sz="4000" dirty="0"/>
              <a:t>Then I said unto you, Dread not, neither be afraid of them.</a:t>
            </a:r>
          </a:p>
          <a:p>
            <a:r>
              <a:rPr lang="en-US" sz="4000" b="1" baseline="30000" dirty="0"/>
              <a:t>30 </a:t>
            </a:r>
            <a:r>
              <a:rPr lang="en-US" sz="4000" dirty="0"/>
              <a:t>The </a:t>
            </a:r>
            <a:r>
              <a:rPr lang="en-US" sz="4000" cap="small" dirty="0"/>
              <a:t>Lord</a:t>
            </a:r>
            <a:r>
              <a:rPr lang="en-US" sz="4000" dirty="0"/>
              <a:t> your God which </a:t>
            </a:r>
            <a:r>
              <a:rPr lang="en-US" sz="4000" dirty="0" err="1"/>
              <a:t>goeth</a:t>
            </a:r>
            <a:r>
              <a:rPr lang="en-US" sz="4000" dirty="0"/>
              <a:t> before you, he shall fight for you,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99173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#1 The Spirit of Fear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" y="1690688"/>
            <a:ext cx="12106275" cy="5167312"/>
          </a:xfrm>
        </p:spPr>
        <p:txBody>
          <a:bodyPr>
            <a:normAutofit/>
          </a:bodyPr>
          <a:lstStyle/>
          <a:p>
            <a:r>
              <a:rPr lang="en-US" sz="4400" dirty="0"/>
              <a:t>V 8 “…… Be not </a:t>
            </a:r>
            <a:r>
              <a:rPr lang="en-US" sz="4400" dirty="0">
                <a:solidFill>
                  <a:srgbClr val="FF0000"/>
                </a:solidFill>
              </a:rPr>
              <a:t>thou therefore ashamed</a:t>
            </a:r>
            <a:r>
              <a:rPr lang="en-US" sz="4400" dirty="0"/>
              <a:t>”</a:t>
            </a:r>
          </a:p>
          <a:p>
            <a:r>
              <a:rPr lang="en-US" sz="4400" dirty="0"/>
              <a:t>“Control what you think you should do”</a:t>
            </a:r>
          </a:p>
          <a:p>
            <a:r>
              <a:rPr lang="en-US" sz="4400" dirty="0"/>
              <a:t>I Kings 19:3 And when he saw </a:t>
            </a:r>
            <a:r>
              <a:rPr lang="en-US" sz="4400" i="1" dirty="0"/>
              <a:t>that</a:t>
            </a:r>
            <a:r>
              <a:rPr lang="en-US" sz="4400" dirty="0"/>
              <a:t>, he arose, and went for his life,</a:t>
            </a:r>
          </a:p>
          <a:p>
            <a:endParaRPr lang="en-US" sz="44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37177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5251"/>
            <a:ext cx="10515600" cy="1095374"/>
          </a:xfrm>
        </p:spPr>
        <p:txBody>
          <a:bodyPr>
            <a:normAutofit/>
          </a:bodyPr>
          <a:lstStyle/>
          <a:p>
            <a:r>
              <a:rPr lang="en-US" dirty="0"/>
              <a:t>#2 The Spirit of Christ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49" y="1825625"/>
            <a:ext cx="11991975" cy="4908550"/>
          </a:xfrm>
        </p:spPr>
        <p:txBody>
          <a:bodyPr/>
          <a:lstStyle/>
          <a:p>
            <a:r>
              <a:rPr lang="en-US" sz="4000" b="1" baseline="30000" dirty="0"/>
              <a:t>7 </a:t>
            </a:r>
            <a:r>
              <a:rPr lang="en-US" sz="4000" dirty="0"/>
              <a:t>For God hath not given us the spirit of fear; but of </a:t>
            </a:r>
            <a:r>
              <a:rPr lang="en-US" sz="4000" dirty="0">
                <a:solidFill>
                  <a:srgbClr val="FF0000"/>
                </a:solidFill>
              </a:rPr>
              <a:t>power</a:t>
            </a:r>
            <a:r>
              <a:rPr lang="en-US" sz="4000" dirty="0"/>
              <a:t>, and of </a:t>
            </a:r>
            <a:r>
              <a:rPr lang="en-US" sz="4000" dirty="0">
                <a:solidFill>
                  <a:srgbClr val="FF0000"/>
                </a:solidFill>
              </a:rPr>
              <a:t>love</a:t>
            </a:r>
            <a:r>
              <a:rPr lang="en-US" sz="4000" dirty="0"/>
              <a:t>, and of a </a:t>
            </a:r>
            <a:r>
              <a:rPr lang="en-US" sz="4000" dirty="0">
                <a:solidFill>
                  <a:srgbClr val="FF0000"/>
                </a:solidFill>
              </a:rPr>
              <a:t>sound mind</a:t>
            </a:r>
            <a:r>
              <a:rPr lang="en-US" sz="4000" dirty="0"/>
              <a:t>.</a:t>
            </a:r>
          </a:p>
          <a:p>
            <a:endParaRPr lang="en-US" sz="4000" dirty="0"/>
          </a:p>
          <a:p>
            <a:r>
              <a:rPr lang="en-US" sz="4000" dirty="0"/>
              <a:t>“This is the kind of Person that God makes!”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81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140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Be Legendary</vt:lpstr>
      <vt:lpstr>Background: Legend Paul writes to Timothy</vt:lpstr>
      <vt:lpstr>PowerPoint Presentation</vt:lpstr>
      <vt:lpstr>What is there to be afraid of? </vt:lpstr>
      <vt:lpstr>#1 The Spirit of Fear</vt:lpstr>
      <vt:lpstr>#1 The Spirit of Fear</vt:lpstr>
      <vt:lpstr>#1 The Spirit of Fear</vt:lpstr>
      <vt:lpstr>#2 The Spirit of Christ</vt:lpstr>
      <vt:lpstr>Close: Should I fear?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Legendary</dc:title>
  <dc:creator>Tommy J. McAmis</dc:creator>
  <cp:lastModifiedBy>TJ</cp:lastModifiedBy>
  <cp:revision>12</cp:revision>
  <dcterms:created xsi:type="dcterms:W3CDTF">2019-10-03T18:21:01Z</dcterms:created>
  <dcterms:modified xsi:type="dcterms:W3CDTF">2019-10-05T19:01:06Z</dcterms:modified>
</cp:coreProperties>
</file>