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9" r:id="rId4"/>
    <p:sldId id="257" r:id="rId5"/>
    <p:sldId id="258"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3" d="100"/>
          <a:sy n="83" d="100"/>
        </p:scale>
        <p:origin x="216"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95ECB-4B8C-4589-99D1-A9ACC79AF84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22EAE5-C343-4248-8132-52520FEE9D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ABED4D-30F6-442D-8DE9-1E6D5A519AC1}"/>
              </a:ext>
            </a:extLst>
          </p:cNvPr>
          <p:cNvSpPr>
            <a:spLocks noGrp="1"/>
          </p:cNvSpPr>
          <p:nvPr>
            <p:ph type="dt" sz="half" idx="10"/>
          </p:nvPr>
        </p:nvSpPr>
        <p:spPr/>
        <p:txBody>
          <a:bodyPr/>
          <a:lstStyle/>
          <a:p>
            <a:fld id="{0C4406BD-BEC2-476E-A815-A640A5BD1599}" type="datetimeFigureOut">
              <a:rPr lang="en-US" smtClean="0"/>
              <a:t>10/20/2019</a:t>
            </a:fld>
            <a:endParaRPr lang="en-US" dirty="0"/>
          </a:p>
        </p:txBody>
      </p:sp>
      <p:sp>
        <p:nvSpPr>
          <p:cNvPr id="5" name="Footer Placeholder 4">
            <a:extLst>
              <a:ext uri="{FF2B5EF4-FFF2-40B4-BE49-F238E27FC236}">
                <a16:creationId xmlns:a16="http://schemas.microsoft.com/office/drawing/2014/main" id="{0DDC8B40-3088-415C-9596-3AE3F381898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023A771-C153-43F1-A870-0AFCCB4BE953}"/>
              </a:ext>
            </a:extLst>
          </p:cNvPr>
          <p:cNvSpPr>
            <a:spLocks noGrp="1"/>
          </p:cNvSpPr>
          <p:nvPr>
            <p:ph type="sldNum" sz="quarter" idx="12"/>
          </p:nvPr>
        </p:nvSpPr>
        <p:spPr/>
        <p:txBody>
          <a:bodyPr/>
          <a:lstStyle/>
          <a:p>
            <a:fld id="{9FF2EC99-008B-47B9-B691-811FC0CD3B2F}" type="slidenum">
              <a:rPr lang="en-US" smtClean="0"/>
              <a:t>‹#›</a:t>
            </a:fld>
            <a:endParaRPr lang="en-US" dirty="0"/>
          </a:p>
        </p:txBody>
      </p:sp>
    </p:spTree>
    <p:extLst>
      <p:ext uri="{BB962C8B-B14F-4D97-AF65-F5344CB8AC3E}">
        <p14:creationId xmlns:p14="http://schemas.microsoft.com/office/powerpoint/2010/main" val="1102041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99B96-B235-4917-884F-797C505DC9D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3D7B84-6A7E-43A9-AB8A-04679B75641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ECF66B-8C0B-4F89-B13F-BD3353B50CB2}"/>
              </a:ext>
            </a:extLst>
          </p:cNvPr>
          <p:cNvSpPr>
            <a:spLocks noGrp="1"/>
          </p:cNvSpPr>
          <p:nvPr>
            <p:ph type="dt" sz="half" idx="10"/>
          </p:nvPr>
        </p:nvSpPr>
        <p:spPr/>
        <p:txBody>
          <a:bodyPr/>
          <a:lstStyle/>
          <a:p>
            <a:fld id="{0C4406BD-BEC2-476E-A815-A640A5BD1599}" type="datetimeFigureOut">
              <a:rPr lang="en-US" smtClean="0"/>
              <a:t>10/20/2019</a:t>
            </a:fld>
            <a:endParaRPr lang="en-US" dirty="0"/>
          </a:p>
        </p:txBody>
      </p:sp>
      <p:sp>
        <p:nvSpPr>
          <p:cNvPr id="5" name="Footer Placeholder 4">
            <a:extLst>
              <a:ext uri="{FF2B5EF4-FFF2-40B4-BE49-F238E27FC236}">
                <a16:creationId xmlns:a16="http://schemas.microsoft.com/office/drawing/2014/main" id="{DD7DC8BA-E45D-4A61-90D8-E84447E116C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D0D8A53-0224-44EF-8883-35DC033CA82F}"/>
              </a:ext>
            </a:extLst>
          </p:cNvPr>
          <p:cNvSpPr>
            <a:spLocks noGrp="1"/>
          </p:cNvSpPr>
          <p:nvPr>
            <p:ph type="sldNum" sz="quarter" idx="12"/>
          </p:nvPr>
        </p:nvSpPr>
        <p:spPr/>
        <p:txBody>
          <a:bodyPr/>
          <a:lstStyle/>
          <a:p>
            <a:fld id="{9FF2EC99-008B-47B9-B691-811FC0CD3B2F}" type="slidenum">
              <a:rPr lang="en-US" smtClean="0"/>
              <a:t>‹#›</a:t>
            </a:fld>
            <a:endParaRPr lang="en-US" dirty="0"/>
          </a:p>
        </p:txBody>
      </p:sp>
    </p:spTree>
    <p:extLst>
      <p:ext uri="{BB962C8B-B14F-4D97-AF65-F5344CB8AC3E}">
        <p14:creationId xmlns:p14="http://schemas.microsoft.com/office/powerpoint/2010/main" val="1253601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843B2B-366F-4355-9484-72A74DE4F7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71C351-4219-475B-869D-D813FE6248E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2D6613-7FB4-4B56-B2DF-A59E8053ECAA}"/>
              </a:ext>
            </a:extLst>
          </p:cNvPr>
          <p:cNvSpPr>
            <a:spLocks noGrp="1"/>
          </p:cNvSpPr>
          <p:nvPr>
            <p:ph type="dt" sz="half" idx="10"/>
          </p:nvPr>
        </p:nvSpPr>
        <p:spPr/>
        <p:txBody>
          <a:bodyPr/>
          <a:lstStyle/>
          <a:p>
            <a:fld id="{0C4406BD-BEC2-476E-A815-A640A5BD1599}" type="datetimeFigureOut">
              <a:rPr lang="en-US" smtClean="0"/>
              <a:t>10/20/2019</a:t>
            </a:fld>
            <a:endParaRPr lang="en-US" dirty="0"/>
          </a:p>
        </p:txBody>
      </p:sp>
      <p:sp>
        <p:nvSpPr>
          <p:cNvPr id="5" name="Footer Placeholder 4">
            <a:extLst>
              <a:ext uri="{FF2B5EF4-FFF2-40B4-BE49-F238E27FC236}">
                <a16:creationId xmlns:a16="http://schemas.microsoft.com/office/drawing/2014/main" id="{DA2D3E99-CEEE-417E-8556-34E1A39D2E8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F5DCFA3-7BC8-47A0-960D-07EBED2EC432}"/>
              </a:ext>
            </a:extLst>
          </p:cNvPr>
          <p:cNvSpPr>
            <a:spLocks noGrp="1"/>
          </p:cNvSpPr>
          <p:nvPr>
            <p:ph type="sldNum" sz="quarter" idx="12"/>
          </p:nvPr>
        </p:nvSpPr>
        <p:spPr/>
        <p:txBody>
          <a:bodyPr/>
          <a:lstStyle/>
          <a:p>
            <a:fld id="{9FF2EC99-008B-47B9-B691-811FC0CD3B2F}" type="slidenum">
              <a:rPr lang="en-US" smtClean="0"/>
              <a:t>‹#›</a:t>
            </a:fld>
            <a:endParaRPr lang="en-US" dirty="0"/>
          </a:p>
        </p:txBody>
      </p:sp>
    </p:spTree>
    <p:extLst>
      <p:ext uri="{BB962C8B-B14F-4D97-AF65-F5344CB8AC3E}">
        <p14:creationId xmlns:p14="http://schemas.microsoft.com/office/powerpoint/2010/main" val="167582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DA0F1-C012-4124-8070-256DF145DB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89B709-0336-4B5D-8B46-0CE5D64587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BDB9B8-4089-47F8-846B-6E3214C41CF1}"/>
              </a:ext>
            </a:extLst>
          </p:cNvPr>
          <p:cNvSpPr>
            <a:spLocks noGrp="1"/>
          </p:cNvSpPr>
          <p:nvPr>
            <p:ph type="dt" sz="half" idx="10"/>
          </p:nvPr>
        </p:nvSpPr>
        <p:spPr/>
        <p:txBody>
          <a:bodyPr/>
          <a:lstStyle/>
          <a:p>
            <a:fld id="{0C4406BD-BEC2-476E-A815-A640A5BD1599}" type="datetimeFigureOut">
              <a:rPr lang="en-US" smtClean="0"/>
              <a:t>10/20/2019</a:t>
            </a:fld>
            <a:endParaRPr lang="en-US" dirty="0"/>
          </a:p>
        </p:txBody>
      </p:sp>
      <p:sp>
        <p:nvSpPr>
          <p:cNvPr id="5" name="Footer Placeholder 4">
            <a:extLst>
              <a:ext uri="{FF2B5EF4-FFF2-40B4-BE49-F238E27FC236}">
                <a16:creationId xmlns:a16="http://schemas.microsoft.com/office/drawing/2014/main" id="{C14A3243-DC65-46A9-8FC6-1553D1AFA5C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2B097D-654E-4A33-917F-78C9270ED12A}"/>
              </a:ext>
            </a:extLst>
          </p:cNvPr>
          <p:cNvSpPr>
            <a:spLocks noGrp="1"/>
          </p:cNvSpPr>
          <p:nvPr>
            <p:ph type="sldNum" sz="quarter" idx="12"/>
          </p:nvPr>
        </p:nvSpPr>
        <p:spPr/>
        <p:txBody>
          <a:bodyPr/>
          <a:lstStyle/>
          <a:p>
            <a:fld id="{9FF2EC99-008B-47B9-B691-811FC0CD3B2F}" type="slidenum">
              <a:rPr lang="en-US" smtClean="0"/>
              <a:t>‹#›</a:t>
            </a:fld>
            <a:endParaRPr lang="en-US" dirty="0"/>
          </a:p>
        </p:txBody>
      </p:sp>
    </p:spTree>
    <p:extLst>
      <p:ext uri="{BB962C8B-B14F-4D97-AF65-F5344CB8AC3E}">
        <p14:creationId xmlns:p14="http://schemas.microsoft.com/office/powerpoint/2010/main" val="828231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632C3-3326-4262-B935-4577D8E59A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A7CCF18-A605-407D-BA65-1C816291C7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68F944-B849-42A8-88B9-401EC2082E32}"/>
              </a:ext>
            </a:extLst>
          </p:cNvPr>
          <p:cNvSpPr>
            <a:spLocks noGrp="1"/>
          </p:cNvSpPr>
          <p:nvPr>
            <p:ph type="dt" sz="half" idx="10"/>
          </p:nvPr>
        </p:nvSpPr>
        <p:spPr/>
        <p:txBody>
          <a:bodyPr/>
          <a:lstStyle/>
          <a:p>
            <a:fld id="{0C4406BD-BEC2-476E-A815-A640A5BD1599}" type="datetimeFigureOut">
              <a:rPr lang="en-US" smtClean="0"/>
              <a:t>10/20/2019</a:t>
            </a:fld>
            <a:endParaRPr lang="en-US" dirty="0"/>
          </a:p>
        </p:txBody>
      </p:sp>
      <p:sp>
        <p:nvSpPr>
          <p:cNvPr id="5" name="Footer Placeholder 4">
            <a:extLst>
              <a:ext uri="{FF2B5EF4-FFF2-40B4-BE49-F238E27FC236}">
                <a16:creationId xmlns:a16="http://schemas.microsoft.com/office/drawing/2014/main" id="{16C6A77A-51E6-4B5F-A619-69EB12CAB89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EF8D7AE-EB62-4F80-BE0B-7662F6FDFA7F}"/>
              </a:ext>
            </a:extLst>
          </p:cNvPr>
          <p:cNvSpPr>
            <a:spLocks noGrp="1"/>
          </p:cNvSpPr>
          <p:nvPr>
            <p:ph type="sldNum" sz="quarter" idx="12"/>
          </p:nvPr>
        </p:nvSpPr>
        <p:spPr/>
        <p:txBody>
          <a:bodyPr/>
          <a:lstStyle/>
          <a:p>
            <a:fld id="{9FF2EC99-008B-47B9-B691-811FC0CD3B2F}" type="slidenum">
              <a:rPr lang="en-US" smtClean="0"/>
              <a:t>‹#›</a:t>
            </a:fld>
            <a:endParaRPr lang="en-US" dirty="0"/>
          </a:p>
        </p:txBody>
      </p:sp>
    </p:spTree>
    <p:extLst>
      <p:ext uri="{BB962C8B-B14F-4D97-AF65-F5344CB8AC3E}">
        <p14:creationId xmlns:p14="http://schemas.microsoft.com/office/powerpoint/2010/main" val="2632530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82DC1-9421-4C29-A87F-EBD8F23BCD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CFB9F9-CCDB-49BC-9C88-8B1509832A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E375FF-85BD-4CF7-9BE1-8AC346AD0F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872C74C-6E75-4441-AD98-C93412D86E4D}"/>
              </a:ext>
            </a:extLst>
          </p:cNvPr>
          <p:cNvSpPr>
            <a:spLocks noGrp="1"/>
          </p:cNvSpPr>
          <p:nvPr>
            <p:ph type="dt" sz="half" idx="10"/>
          </p:nvPr>
        </p:nvSpPr>
        <p:spPr/>
        <p:txBody>
          <a:bodyPr/>
          <a:lstStyle/>
          <a:p>
            <a:fld id="{0C4406BD-BEC2-476E-A815-A640A5BD1599}" type="datetimeFigureOut">
              <a:rPr lang="en-US" smtClean="0"/>
              <a:t>10/20/2019</a:t>
            </a:fld>
            <a:endParaRPr lang="en-US" dirty="0"/>
          </a:p>
        </p:txBody>
      </p:sp>
      <p:sp>
        <p:nvSpPr>
          <p:cNvPr id="6" name="Footer Placeholder 5">
            <a:extLst>
              <a:ext uri="{FF2B5EF4-FFF2-40B4-BE49-F238E27FC236}">
                <a16:creationId xmlns:a16="http://schemas.microsoft.com/office/drawing/2014/main" id="{7C621F32-8183-4475-8A5F-19CDE8B669F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F6BE537-A41C-4845-8A5E-7E4161E433CE}"/>
              </a:ext>
            </a:extLst>
          </p:cNvPr>
          <p:cNvSpPr>
            <a:spLocks noGrp="1"/>
          </p:cNvSpPr>
          <p:nvPr>
            <p:ph type="sldNum" sz="quarter" idx="12"/>
          </p:nvPr>
        </p:nvSpPr>
        <p:spPr/>
        <p:txBody>
          <a:bodyPr/>
          <a:lstStyle/>
          <a:p>
            <a:fld id="{9FF2EC99-008B-47B9-B691-811FC0CD3B2F}" type="slidenum">
              <a:rPr lang="en-US" smtClean="0"/>
              <a:t>‹#›</a:t>
            </a:fld>
            <a:endParaRPr lang="en-US" dirty="0"/>
          </a:p>
        </p:txBody>
      </p:sp>
    </p:spTree>
    <p:extLst>
      <p:ext uri="{BB962C8B-B14F-4D97-AF65-F5344CB8AC3E}">
        <p14:creationId xmlns:p14="http://schemas.microsoft.com/office/powerpoint/2010/main" val="540482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FFB5E-8CF6-4A05-8379-1D55B302722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663D69A-D3CE-424B-9E60-9B33F83AF5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995E179-BD53-43B0-99D6-61B8F7ED2C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F282014-D158-4F14-AA4B-36E356E18B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A64C618-0E2A-4D68-805F-2BD84782DB1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385344-0C5A-407C-A2E5-8599A9013B68}"/>
              </a:ext>
            </a:extLst>
          </p:cNvPr>
          <p:cNvSpPr>
            <a:spLocks noGrp="1"/>
          </p:cNvSpPr>
          <p:nvPr>
            <p:ph type="dt" sz="half" idx="10"/>
          </p:nvPr>
        </p:nvSpPr>
        <p:spPr/>
        <p:txBody>
          <a:bodyPr/>
          <a:lstStyle/>
          <a:p>
            <a:fld id="{0C4406BD-BEC2-476E-A815-A640A5BD1599}" type="datetimeFigureOut">
              <a:rPr lang="en-US" smtClean="0"/>
              <a:t>10/20/2019</a:t>
            </a:fld>
            <a:endParaRPr lang="en-US" dirty="0"/>
          </a:p>
        </p:txBody>
      </p:sp>
      <p:sp>
        <p:nvSpPr>
          <p:cNvPr id="8" name="Footer Placeholder 7">
            <a:extLst>
              <a:ext uri="{FF2B5EF4-FFF2-40B4-BE49-F238E27FC236}">
                <a16:creationId xmlns:a16="http://schemas.microsoft.com/office/drawing/2014/main" id="{AD28AF61-F356-4611-BD77-BFE196DD49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8452FC-DB5A-429D-A7D9-457E89E9697D}"/>
              </a:ext>
            </a:extLst>
          </p:cNvPr>
          <p:cNvSpPr>
            <a:spLocks noGrp="1"/>
          </p:cNvSpPr>
          <p:nvPr>
            <p:ph type="sldNum" sz="quarter" idx="12"/>
          </p:nvPr>
        </p:nvSpPr>
        <p:spPr/>
        <p:txBody>
          <a:bodyPr/>
          <a:lstStyle/>
          <a:p>
            <a:fld id="{9FF2EC99-008B-47B9-B691-811FC0CD3B2F}" type="slidenum">
              <a:rPr lang="en-US" smtClean="0"/>
              <a:t>‹#›</a:t>
            </a:fld>
            <a:endParaRPr lang="en-US" dirty="0"/>
          </a:p>
        </p:txBody>
      </p:sp>
    </p:spTree>
    <p:extLst>
      <p:ext uri="{BB962C8B-B14F-4D97-AF65-F5344CB8AC3E}">
        <p14:creationId xmlns:p14="http://schemas.microsoft.com/office/powerpoint/2010/main" val="3523768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76C53-A6B1-414E-A9D8-49559ECF1AB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67B12B-078C-4693-BBEE-15D106F24CDF}"/>
              </a:ext>
            </a:extLst>
          </p:cNvPr>
          <p:cNvSpPr>
            <a:spLocks noGrp="1"/>
          </p:cNvSpPr>
          <p:nvPr>
            <p:ph type="dt" sz="half" idx="10"/>
          </p:nvPr>
        </p:nvSpPr>
        <p:spPr/>
        <p:txBody>
          <a:bodyPr/>
          <a:lstStyle/>
          <a:p>
            <a:fld id="{0C4406BD-BEC2-476E-A815-A640A5BD1599}" type="datetimeFigureOut">
              <a:rPr lang="en-US" smtClean="0"/>
              <a:t>10/20/2019</a:t>
            </a:fld>
            <a:endParaRPr lang="en-US" dirty="0"/>
          </a:p>
        </p:txBody>
      </p:sp>
      <p:sp>
        <p:nvSpPr>
          <p:cNvPr id="4" name="Footer Placeholder 3">
            <a:extLst>
              <a:ext uri="{FF2B5EF4-FFF2-40B4-BE49-F238E27FC236}">
                <a16:creationId xmlns:a16="http://schemas.microsoft.com/office/drawing/2014/main" id="{A0D9A109-1530-47C0-A44C-4FADCBFF0FD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4602076-B536-40CB-B634-92B969438BBF}"/>
              </a:ext>
            </a:extLst>
          </p:cNvPr>
          <p:cNvSpPr>
            <a:spLocks noGrp="1"/>
          </p:cNvSpPr>
          <p:nvPr>
            <p:ph type="sldNum" sz="quarter" idx="12"/>
          </p:nvPr>
        </p:nvSpPr>
        <p:spPr/>
        <p:txBody>
          <a:bodyPr/>
          <a:lstStyle/>
          <a:p>
            <a:fld id="{9FF2EC99-008B-47B9-B691-811FC0CD3B2F}" type="slidenum">
              <a:rPr lang="en-US" smtClean="0"/>
              <a:t>‹#›</a:t>
            </a:fld>
            <a:endParaRPr lang="en-US" dirty="0"/>
          </a:p>
        </p:txBody>
      </p:sp>
    </p:spTree>
    <p:extLst>
      <p:ext uri="{BB962C8B-B14F-4D97-AF65-F5344CB8AC3E}">
        <p14:creationId xmlns:p14="http://schemas.microsoft.com/office/powerpoint/2010/main" val="1324960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0B322B-37B7-4B52-B740-1FEE25F0760F}"/>
              </a:ext>
            </a:extLst>
          </p:cNvPr>
          <p:cNvSpPr>
            <a:spLocks noGrp="1"/>
          </p:cNvSpPr>
          <p:nvPr>
            <p:ph type="dt" sz="half" idx="10"/>
          </p:nvPr>
        </p:nvSpPr>
        <p:spPr/>
        <p:txBody>
          <a:bodyPr/>
          <a:lstStyle/>
          <a:p>
            <a:fld id="{0C4406BD-BEC2-476E-A815-A640A5BD1599}" type="datetimeFigureOut">
              <a:rPr lang="en-US" smtClean="0"/>
              <a:t>10/20/2019</a:t>
            </a:fld>
            <a:endParaRPr lang="en-US" dirty="0"/>
          </a:p>
        </p:txBody>
      </p:sp>
      <p:sp>
        <p:nvSpPr>
          <p:cNvPr id="3" name="Footer Placeholder 2">
            <a:extLst>
              <a:ext uri="{FF2B5EF4-FFF2-40B4-BE49-F238E27FC236}">
                <a16:creationId xmlns:a16="http://schemas.microsoft.com/office/drawing/2014/main" id="{73F8015B-47D3-4071-B6FF-C0AE0DD5E14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1752295-52B8-4AFD-8092-AE2C33585291}"/>
              </a:ext>
            </a:extLst>
          </p:cNvPr>
          <p:cNvSpPr>
            <a:spLocks noGrp="1"/>
          </p:cNvSpPr>
          <p:nvPr>
            <p:ph type="sldNum" sz="quarter" idx="12"/>
          </p:nvPr>
        </p:nvSpPr>
        <p:spPr/>
        <p:txBody>
          <a:bodyPr/>
          <a:lstStyle/>
          <a:p>
            <a:fld id="{9FF2EC99-008B-47B9-B691-811FC0CD3B2F}" type="slidenum">
              <a:rPr lang="en-US" smtClean="0"/>
              <a:t>‹#›</a:t>
            </a:fld>
            <a:endParaRPr lang="en-US" dirty="0"/>
          </a:p>
        </p:txBody>
      </p:sp>
    </p:spTree>
    <p:extLst>
      <p:ext uri="{BB962C8B-B14F-4D97-AF65-F5344CB8AC3E}">
        <p14:creationId xmlns:p14="http://schemas.microsoft.com/office/powerpoint/2010/main" val="1463458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E9DEC-2E57-4747-80B2-0581607647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1E1A8F-FA5F-4D62-BEA8-37C7AEEF45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67ED255-CFC6-4513-BC3E-59F019FF5F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30B9F9-5983-4C07-8743-BB2583294E47}"/>
              </a:ext>
            </a:extLst>
          </p:cNvPr>
          <p:cNvSpPr>
            <a:spLocks noGrp="1"/>
          </p:cNvSpPr>
          <p:nvPr>
            <p:ph type="dt" sz="half" idx="10"/>
          </p:nvPr>
        </p:nvSpPr>
        <p:spPr/>
        <p:txBody>
          <a:bodyPr/>
          <a:lstStyle/>
          <a:p>
            <a:fld id="{0C4406BD-BEC2-476E-A815-A640A5BD1599}" type="datetimeFigureOut">
              <a:rPr lang="en-US" smtClean="0"/>
              <a:t>10/20/2019</a:t>
            </a:fld>
            <a:endParaRPr lang="en-US" dirty="0"/>
          </a:p>
        </p:txBody>
      </p:sp>
      <p:sp>
        <p:nvSpPr>
          <p:cNvPr id="6" name="Footer Placeholder 5">
            <a:extLst>
              <a:ext uri="{FF2B5EF4-FFF2-40B4-BE49-F238E27FC236}">
                <a16:creationId xmlns:a16="http://schemas.microsoft.com/office/drawing/2014/main" id="{C6653FB4-AB45-47A6-9FD6-D21C11F2FFC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FC6252E-73EE-424E-BD45-D0D6AD230E3C}"/>
              </a:ext>
            </a:extLst>
          </p:cNvPr>
          <p:cNvSpPr>
            <a:spLocks noGrp="1"/>
          </p:cNvSpPr>
          <p:nvPr>
            <p:ph type="sldNum" sz="quarter" idx="12"/>
          </p:nvPr>
        </p:nvSpPr>
        <p:spPr/>
        <p:txBody>
          <a:bodyPr/>
          <a:lstStyle/>
          <a:p>
            <a:fld id="{9FF2EC99-008B-47B9-B691-811FC0CD3B2F}" type="slidenum">
              <a:rPr lang="en-US" smtClean="0"/>
              <a:t>‹#›</a:t>
            </a:fld>
            <a:endParaRPr lang="en-US" dirty="0"/>
          </a:p>
        </p:txBody>
      </p:sp>
    </p:spTree>
    <p:extLst>
      <p:ext uri="{BB962C8B-B14F-4D97-AF65-F5344CB8AC3E}">
        <p14:creationId xmlns:p14="http://schemas.microsoft.com/office/powerpoint/2010/main" val="2961588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17052-7090-4833-B324-B73E58572C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536786-CFCF-480F-955B-212FEC7118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88D1089-71A4-4D1D-86A7-2B33C1906C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4606F4-D6AA-4191-882C-9084EA81B2B8}"/>
              </a:ext>
            </a:extLst>
          </p:cNvPr>
          <p:cNvSpPr>
            <a:spLocks noGrp="1"/>
          </p:cNvSpPr>
          <p:nvPr>
            <p:ph type="dt" sz="half" idx="10"/>
          </p:nvPr>
        </p:nvSpPr>
        <p:spPr/>
        <p:txBody>
          <a:bodyPr/>
          <a:lstStyle/>
          <a:p>
            <a:fld id="{0C4406BD-BEC2-476E-A815-A640A5BD1599}" type="datetimeFigureOut">
              <a:rPr lang="en-US" smtClean="0"/>
              <a:t>10/20/2019</a:t>
            </a:fld>
            <a:endParaRPr lang="en-US" dirty="0"/>
          </a:p>
        </p:txBody>
      </p:sp>
      <p:sp>
        <p:nvSpPr>
          <p:cNvPr id="6" name="Footer Placeholder 5">
            <a:extLst>
              <a:ext uri="{FF2B5EF4-FFF2-40B4-BE49-F238E27FC236}">
                <a16:creationId xmlns:a16="http://schemas.microsoft.com/office/drawing/2014/main" id="{D9D46E6E-49C6-4223-8CE3-F78BABD489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A784096-B0B2-40EF-81D8-E2D5C18FCAFD}"/>
              </a:ext>
            </a:extLst>
          </p:cNvPr>
          <p:cNvSpPr>
            <a:spLocks noGrp="1"/>
          </p:cNvSpPr>
          <p:nvPr>
            <p:ph type="sldNum" sz="quarter" idx="12"/>
          </p:nvPr>
        </p:nvSpPr>
        <p:spPr/>
        <p:txBody>
          <a:bodyPr/>
          <a:lstStyle/>
          <a:p>
            <a:fld id="{9FF2EC99-008B-47B9-B691-811FC0CD3B2F}" type="slidenum">
              <a:rPr lang="en-US" smtClean="0"/>
              <a:t>‹#›</a:t>
            </a:fld>
            <a:endParaRPr lang="en-US" dirty="0"/>
          </a:p>
        </p:txBody>
      </p:sp>
    </p:spTree>
    <p:extLst>
      <p:ext uri="{BB962C8B-B14F-4D97-AF65-F5344CB8AC3E}">
        <p14:creationId xmlns:p14="http://schemas.microsoft.com/office/powerpoint/2010/main" val="3061631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2A1881-6716-4F28-A5B8-FE2EEEC040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DC0C8A6-0C3D-495A-B162-77AC65BF70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594F16-8CD8-4155-A55D-3031314A97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4406BD-BEC2-476E-A815-A640A5BD1599}" type="datetimeFigureOut">
              <a:rPr lang="en-US" smtClean="0"/>
              <a:t>10/20/2019</a:t>
            </a:fld>
            <a:endParaRPr lang="en-US" dirty="0"/>
          </a:p>
        </p:txBody>
      </p:sp>
      <p:sp>
        <p:nvSpPr>
          <p:cNvPr id="5" name="Footer Placeholder 4">
            <a:extLst>
              <a:ext uri="{FF2B5EF4-FFF2-40B4-BE49-F238E27FC236}">
                <a16:creationId xmlns:a16="http://schemas.microsoft.com/office/drawing/2014/main" id="{D2B55266-BBD1-4899-8C4E-8E3583D616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0DA45ED-35C7-42DF-B670-92770140A9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F2EC99-008B-47B9-B691-811FC0CD3B2F}" type="slidenum">
              <a:rPr lang="en-US" smtClean="0"/>
              <a:t>‹#›</a:t>
            </a:fld>
            <a:endParaRPr lang="en-US" dirty="0"/>
          </a:p>
        </p:txBody>
      </p:sp>
    </p:spTree>
    <p:extLst>
      <p:ext uri="{BB962C8B-B14F-4D97-AF65-F5344CB8AC3E}">
        <p14:creationId xmlns:p14="http://schemas.microsoft.com/office/powerpoint/2010/main" val="219495245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2D3B0-DE00-453E-8429-B9CA9F50ED5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96D1B31-E746-4202-9261-667F638DF72B}"/>
              </a:ext>
            </a:extLst>
          </p:cNvPr>
          <p:cNvSpPr>
            <a:spLocks noGrp="1"/>
          </p:cNvSpPr>
          <p:nvPr>
            <p:ph idx="1"/>
          </p:nvPr>
        </p:nvSpPr>
        <p:spPr>
          <a:xfrm>
            <a:off x="0" y="146756"/>
            <a:ext cx="12192000" cy="6711244"/>
          </a:xfrm>
        </p:spPr>
        <p:txBody>
          <a:bodyPr/>
          <a:lstStyle/>
          <a:p>
            <a:pPr marL="0" indent="0">
              <a:buNone/>
            </a:pPr>
            <a:r>
              <a:rPr lang="en-US" sz="4000" b="1" baseline="30000" dirty="0"/>
              <a:t>2 Timothy 1: 8 </a:t>
            </a:r>
            <a:r>
              <a:rPr lang="en-US" sz="4000" dirty="0"/>
              <a:t>Be not thou therefore ashamed of the testimony of our Lord, nor of me his prisoner: but be thou partaker of the afflictions of the gospel according to the power of God;</a:t>
            </a:r>
          </a:p>
          <a:p>
            <a:pPr marL="0" indent="0">
              <a:buNone/>
            </a:pPr>
            <a:r>
              <a:rPr lang="en-US" sz="4000" b="1" baseline="30000" dirty="0"/>
              <a:t>9 </a:t>
            </a:r>
            <a:r>
              <a:rPr lang="en-US" sz="4000" dirty="0"/>
              <a:t>Who hath saved us, and called us with an holy calling, not according to our works, but according to his own purpose and grace, which was given us in Christ Jesus before the world began,</a:t>
            </a:r>
          </a:p>
          <a:p>
            <a:pPr marL="0" indent="0">
              <a:buNone/>
            </a:pPr>
            <a:r>
              <a:rPr lang="en-US" sz="4000" b="1" baseline="30000" dirty="0"/>
              <a:t>10 </a:t>
            </a:r>
            <a:r>
              <a:rPr lang="en-US" sz="4000" dirty="0"/>
              <a:t>But is now made manifest by the appearing of our Saviour Jesus Christ, who hath abolished death, and hath brought life and immortality to light through the gospel:</a:t>
            </a:r>
          </a:p>
          <a:p>
            <a:endParaRPr lang="en-US" dirty="0"/>
          </a:p>
        </p:txBody>
      </p:sp>
    </p:spTree>
    <p:extLst>
      <p:ext uri="{BB962C8B-B14F-4D97-AF65-F5344CB8AC3E}">
        <p14:creationId xmlns:p14="http://schemas.microsoft.com/office/powerpoint/2010/main" val="3116637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C14ED-8959-4B27-8DA2-93C18118C2C7}"/>
              </a:ext>
            </a:extLst>
          </p:cNvPr>
          <p:cNvSpPr>
            <a:spLocks noGrp="1"/>
          </p:cNvSpPr>
          <p:nvPr>
            <p:ph type="ctrTitle"/>
          </p:nvPr>
        </p:nvSpPr>
        <p:spPr/>
        <p:txBody>
          <a:bodyPr/>
          <a:lstStyle/>
          <a:p>
            <a:r>
              <a:rPr lang="en-US" dirty="0">
                <a:effectLst>
                  <a:outerShdw blurRad="38100" dist="38100" dir="2700000" algn="tl">
                    <a:srgbClr val="000000">
                      <a:alpha val="43137"/>
                    </a:srgbClr>
                  </a:outerShdw>
                </a:effectLst>
              </a:rPr>
              <a:t>Be Legendary</a:t>
            </a:r>
            <a:br>
              <a:rPr lang="en-US" dirty="0">
                <a:effectLst>
                  <a:outerShdw blurRad="38100" dist="38100" dir="2700000" algn="tl">
                    <a:srgbClr val="000000">
                      <a:alpha val="43137"/>
                    </a:srgbClr>
                  </a:outerShdw>
                </a:effectLst>
              </a:rPr>
            </a:br>
            <a:r>
              <a:rPr lang="en-US" dirty="0">
                <a:effectLst>
                  <a:outerShdw blurRad="38100" dist="38100" dir="2700000" algn="tl">
                    <a:srgbClr val="000000">
                      <a:alpha val="43137"/>
                    </a:srgbClr>
                  </a:outerShdw>
                </a:effectLst>
              </a:rPr>
              <a:t>#3 “Not Ashamed</a:t>
            </a:r>
            <a:r>
              <a:rPr lang="en-US" dirty="0"/>
              <a:t>”</a:t>
            </a:r>
          </a:p>
        </p:txBody>
      </p:sp>
      <p:sp>
        <p:nvSpPr>
          <p:cNvPr id="3" name="Subtitle 2">
            <a:extLst>
              <a:ext uri="{FF2B5EF4-FFF2-40B4-BE49-F238E27FC236}">
                <a16:creationId xmlns:a16="http://schemas.microsoft.com/office/drawing/2014/main" id="{AB750343-6F54-4ECC-97E9-A59AF5008E7E}"/>
              </a:ext>
            </a:extLst>
          </p:cNvPr>
          <p:cNvSpPr>
            <a:spLocks noGrp="1"/>
          </p:cNvSpPr>
          <p:nvPr>
            <p:ph type="subTitle" idx="1"/>
          </p:nvPr>
        </p:nvSpPr>
        <p:spPr>
          <a:xfrm>
            <a:off x="1563077" y="3953730"/>
            <a:ext cx="9144000" cy="1655762"/>
          </a:xfrm>
        </p:spPr>
        <p:txBody>
          <a:bodyPr>
            <a:normAutofit/>
          </a:bodyPr>
          <a:lstStyle/>
          <a:p>
            <a:r>
              <a:rPr lang="en-US" sz="4400" dirty="0"/>
              <a:t>2 Timothy 1:7 - 10</a:t>
            </a:r>
          </a:p>
        </p:txBody>
      </p:sp>
    </p:spTree>
    <p:extLst>
      <p:ext uri="{BB962C8B-B14F-4D97-AF65-F5344CB8AC3E}">
        <p14:creationId xmlns:p14="http://schemas.microsoft.com/office/powerpoint/2010/main" val="1706183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A7D33-438B-438C-80B8-D6526FE3E8A6}"/>
              </a:ext>
            </a:extLst>
          </p:cNvPr>
          <p:cNvSpPr>
            <a:spLocks noGrp="1"/>
          </p:cNvSpPr>
          <p:nvPr>
            <p:ph type="title"/>
          </p:nvPr>
        </p:nvSpPr>
        <p:spPr/>
        <p:txBody>
          <a:bodyPr/>
          <a:lstStyle/>
          <a:p>
            <a:endParaRPr lang="en-US" dirty="0"/>
          </a:p>
        </p:txBody>
      </p:sp>
      <p:pic>
        <p:nvPicPr>
          <p:cNvPr id="5" name="Content Placeholder 4">
            <a:extLst>
              <a:ext uri="{FF2B5EF4-FFF2-40B4-BE49-F238E27FC236}">
                <a16:creationId xmlns:a16="http://schemas.microsoft.com/office/drawing/2014/main" id="{F2989C51-11FD-4A57-B0FE-F9F5E8D9C98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75645" y="365125"/>
            <a:ext cx="9640710" cy="6420863"/>
          </a:xfrm>
        </p:spPr>
      </p:pic>
    </p:spTree>
    <p:extLst>
      <p:ext uri="{BB962C8B-B14F-4D97-AF65-F5344CB8AC3E}">
        <p14:creationId xmlns:p14="http://schemas.microsoft.com/office/powerpoint/2010/main" val="1737187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CDD21A-1A17-4CA8-B706-3268B5736590}"/>
              </a:ext>
            </a:extLst>
          </p:cNvPr>
          <p:cNvSpPr>
            <a:spLocks noGrp="1"/>
          </p:cNvSpPr>
          <p:nvPr>
            <p:ph idx="1"/>
          </p:nvPr>
        </p:nvSpPr>
        <p:spPr>
          <a:xfrm>
            <a:off x="791309" y="591771"/>
            <a:ext cx="10515600" cy="5811838"/>
          </a:xfrm>
        </p:spPr>
        <p:txBody>
          <a:bodyPr>
            <a:normAutofit/>
          </a:bodyPr>
          <a:lstStyle/>
          <a:p>
            <a:pPr marL="0" indent="0">
              <a:buNone/>
            </a:pPr>
            <a:r>
              <a:rPr lang="en-US" sz="4800" b="1" baseline="30000" dirty="0"/>
              <a:t>6 </a:t>
            </a:r>
            <a:r>
              <a:rPr lang="en-US" sz="4800" dirty="0"/>
              <a:t>Wherefore I put thee in remembrance that thou </a:t>
            </a:r>
            <a:r>
              <a:rPr lang="en-US" sz="4800" b="1" i="1" dirty="0"/>
              <a:t>stir up the gift </a:t>
            </a:r>
            <a:r>
              <a:rPr lang="en-US" sz="4800" dirty="0"/>
              <a:t>of God, which is in thee by the putting on of my hands.</a:t>
            </a:r>
          </a:p>
          <a:p>
            <a:pPr marL="0" indent="0">
              <a:buNone/>
            </a:pPr>
            <a:r>
              <a:rPr lang="en-US" sz="4800" b="1" baseline="30000" dirty="0"/>
              <a:t>7 </a:t>
            </a:r>
            <a:r>
              <a:rPr lang="en-US" sz="4800" dirty="0"/>
              <a:t>For God hath not given us the </a:t>
            </a:r>
            <a:r>
              <a:rPr lang="en-US" sz="4800" b="1" i="1" dirty="0"/>
              <a:t>spirit of fear</a:t>
            </a:r>
            <a:r>
              <a:rPr lang="en-US" sz="4800" dirty="0"/>
              <a:t>; but of power, and of love, and of a sound mind.</a:t>
            </a:r>
          </a:p>
          <a:p>
            <a:endParaRPr lang="en-US" sz="3600" dirty="0"/>
          </a:p>
        </p:txBody>
      </p:sp>
    </p:spTree>
    <p:extLst>
      <p:ext uri="{BB962C8B-B14F-4D97-AF65-F5344CB8AC3E}">
        <p14:creationId xmlns:p14="http://schemas.microsoft.com/office/powerpoint/2010/main" val="454016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D8818-5F24-462D-BFF8-DE47417EDADC}"/>
              </a:ext>
            </a:extLst>
          </p:cNvPr>
          <p:cNvSpPr>
            <a:spLocks noGrp="1"/>
          </p:cNvSpPr>
          <p:nvPr>
            <p:ph type="title"/>
          </p:nvPr>
        </p:nvSpPr>
        <p:spPr>
          <a:xfrm>
            <a:off x="838200" y="83771"/>
            <a:ext cx="10515600" cy="1325563"/>
          </a:xfrm>
        </p:spPr>
        <p:txBody>
          <a:bodyPr/>
          <a:lstStyle/>
          <a:p>
            <a:pPr algn="ctr"/>
            <a:r>
              <a:rPr lang="en-US" b="1" dirty="0">
                <a:effectLst>
                  <a:outerShdw blurRad="38100" dist="38100" dir="2700000" algn="tl">
                    <a:srgbClr val="000000">
                      <a:alpha val="43137"/>
                    </a:srgbClr>
                  </a:outerShdw>
                </a:effectLst>
              </a:rPr>
              <a:t>#1 Don’t Be Ashamed!</a:t>
            </a:r>
            <a:br>
              <a:rPr lang="en-US" b="1" dirty="0">
                <a:effectLst>
                  <a:outerShdw blurRad="38100" dist="38100" dir="2700000" algn="tl">
                    <a:srgbClr val="000000">
                      <a:alpha val="43137"/>
                    </a:srgbClr>
                  </a:outerShdw>
                </a:effectLst>
              </a:rPr>
            </a:br>
            <a:endParaRPr lang="en-US"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48469EAE-1649-42CC-A799-9FAB3A795C8F}"/>
              </a:ext>
            </a:extLst>
          </p:cNvPr>
          <p:cNvSpPr>
            <a:spLocks noGrp="1"/>
          </p:cNvSpPr>
          <p:nvPr>
            <p:ph idx="1"/>
          </p:nvPr>
        </p:nvSpPr>
        <p:spPr>
          <a:xfrm>
            <a:off x="0" y="812799"/>
            <a:ext cx="12192000" cy="5677877"/>
          </a:xfrm>
        </p:spPr>
        <p:txBody>
          <a:bodyPr>
            <a:normAutofit lnSpcReduction="10000"/>
          </a:bodyPr>
          <a:lstStyle/>
          <a:p>
            <a:r>
              <a:rPr lang="en-US" sz="4000" b="1" baseline="30000" dirty="0"/>
              <a:t>8 </a:t>
            </a:r>
            <a:r>
              <a:rPr lang="en-US" sz="4000" dirty="0"/>
              <a:t>Be not thou therefore </a:t>
            </a:r>
            <a:r>
              <a:rPr lang="en-US" sz="4000" b="1" u="sng" dirty="0"/>
              <a:t>ashamed</a:t>
            </a:r>
            <a:r>
              <a:rPr lang="en-US" sz="4000" dirty="0"/>
              <a:t> of the testimony of </a:t>
            </a:r>
            <a:r>
              <a:rPr lang="en-US" sz="4000" b="1" i="1" dirty="0"/>
              <a:t>our Lord</a:t>
            </a:r>
            <a:r>
              <a:rPr lang="en-US" sz="4000" dirty="0"/>
              <a:t>, nor </a:t>
            </a:r>
            <a:r>
              <a:rPr lang="en-US" sz="4000" b="1" i="1" dirty="0"/>
              <a:t>of me </a:t>
            </a:r>
            <a:r>
              <a:rPr lang="en-US" sz="4000" dirty="0"/>
              <a:t>his prisoner: but be thou partaker of the </a:t>
            </a:r>
            <a:r>
              <a:rPr lang="en-US" sz="4000" b="1" i="1" dirty="0"/>
              <a:t>afflictions</a:t>
            </a:r>
            <a:r>
              <a:rPr lang="en-US" sz="4000" dirty="0"/>
              <a:t> of the gospel according to the power of God;</a:t>
            </a:r>
          </a:p>
          <a:p>
            <a:endParaRPr lang="en-US" sz="4000" dirty="0"/>
          </a:p>
          <a:p>
            <a:r>
              <a:rPr lang="en-US" sz="4000" dirty="0"/>
              <a:t>“Ashamed of What?”</a:t>
            </a:r>
          </a:p>
          <a:p>
            <a:r>
              <a:rPr lang="en-US" sz="4000" dirty="0"/>
              <a:t>“Ashamed Why?”</a:t>
            </a:r>
          </a:p>
          <a:p>
            <a:endParaRPr lang="en-US" sz="4000" dirty="0"/>
          </a:p>
          <a:p>
            <a:pPr marL="0" indent="0" algn="ctr">
              <a:buNone/>
            </a:pPr>
            <a:r>
              <a:rPr lang="en-US" sz="4400" b="1" i="1" dirty="0"/>
              <a:t>“Let us not be ashamed of who we are, whose we are, or of his message!”</a:t>
            </a:r>
          </a:p>
        </p:txBody>
      </p:sp>
    </p:spTree>
    <p:extLst>
      <p:ext uri="{BB962C8B-B14F-4D97-AF65-F5344CB8AC3E}">
        <p14:creationId xmlns:p14="http://schemas.microsoft.com/office/powerpoint/2010/main" val="1572032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0"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Effect transition="in" filter="fade">
                                      <p:cBhvr>
                                        <p:cTn id="1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5D6FF3-E229-4A6E-9D61-95997FED4D41}"/>
              </a:ext>
            </a:extLst>
          </p:cNvPr>
          <p:cNvSpPr>
            <a:spLocks noGrp="1"/>
          </p:cNvSpPr>
          <p:nvPr>
            <p:ph idx="1"/>
          </p:nvPr>
        </p:nvSpPr>
        <p:spPr>
          <a:xfrm>
            <a:off x="0" y="156307"/>
            <a:ext cx="11864622" cy="6858000"/>
          </a:xfrm>
        </p:spPr>
        <p:txBody>
          <a:bodyPr>
            <a:noAutofit/>
          </a:bodyPr>
          <a:lstStyle/>
          <a:p>
            <a:pPr marL="0" indent="0" algn="ctr">
              <a:buNone/>
            </a:pPr>
            <a:endParaRPr lang="en-US" sz="4800" dirty="0"/>
          </a:p>
          <a:p>
            <a:pPr marL="0" indent="0" algn="ctr">
              <a:buNone/>
            </a:pPr>
            <a:r>
              <a:rPr lang="en-US" sz="4800" dirty="0"/>
              <a:t>This one attitude is the underlying factor to being effective. No matter how educated or talented your are, if you don’t have the courage you will not speak!</a:t>
            </a:r>
          </a:p>
          <a:p>
            <a:pPr marL="0" indent="0" algn="ctr">
              <a:buNone/>
            </a:pPr>
            <a:endParaRPr lang="en-US" sz="4800" dirty="0"/>
          </a:p>
          <a:p>
            <a:pPr marL="0" indent="0" algn="ctr">
              <a:buNone/>
            </a:pPr>
            <a:r>
              <a:rPr lang="en-US" sz="4800" b="1" dirty="0">
                <a:effectLst>
                  <a:outerShdw blurRad="38100" dist="38100" dir="2700000" algn="tl">
                    <a:srgbClr val="000000">
                      <a:alpha val="43137"/>
                    </a:srgbClr>
                  </a:outerShdw>
                </a:effectLst>
              </a:rPr>
              <a:t>“Why should I not be ashamed?”</a:t>
            </a:r>
          </a:p>
          <a:p>
            <a:pPr marL="0" indent="0" algn="ctr">
              <a:buNone/>
            </a:pPr>
            <a:endParaRPr lang="en-US" sz="4800" dirty="0"/>
          </a:p>
          <a:p>
            <a:pPr marL="0" indent="0" algn="ctr">
              <a:buNone/>
            </a:pPr>
            <a:endParaRPr lang="en-US" sz="4800" dirty="0"/>
          </a:p>
          <a:p>
            <a:pPr marL="0" indent="0" algn="ctr">
              <a:buNone/>
            </a:pPr>
            <a:endParaRPr lang="en-US" sz="5400" dirty="0"/>
          </a:p>
        </p:txBody>
      </p:sp>
    </p:spTree>
    <p:extLst>
      <p:ext uri="{BB962C8B-B14F-4D97-AF65-F5344CB8AC3E}">
        <p14:creationId xmlns:p14="http://schemas.microsoft.com/office/powerpoint/2010/main" val="1562107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C3CA40-458B-4E7C-983C-664323F2EF60}"/>
              </a:ext>
            </a:extLst>
          </p:cNvPr>
          <p:cNvSpPr>
            <a:spLocks noGrp="1"/>
          </p:cNvSpPr>
          <p:nvPr>
            <p:ph idx="1"/>
          </p:nvPr>
        </p:nvSpPr>
        <p:spPr>
          <a:xfrm>
            <a:off x="259644" y="765908"/>
            <a:ext cx="11853334" cy="5411055"/>
          </a:xfrm>
        </p:spPr>
        <p:txBody>
          <a:bodyPr>
            <a:normAutofit/>
          </a:bodyPr>
          <a:lstStyle/>
          <a:p>
            <a:pPr marL="0" indent="0" algn="ctr">
              <a:buNone/>
            </a:pPr>
            <a:r>
              <a:rPr lang="en-US" sz="4800" b="1" dirty="0">
                <a:effectLst>
                  <a:outerShdw blurRad="38100" dist="38100" dir="2700000" algn="tl">
                    <a:srgbClr val="000000">
                      <a:alpha val="43137"/>
                    </a:srgbClr>
                  </a:outerShdw>
                </a:effectLst>
              </a:rPr>
              <a:t>#2 The God of My Salvation</a:t>
            </a:r>
          </a:p>
          <a:p>
            <a:pPr marL="0" indent="0" algn="ctr">
              <a:buNone/>
            </a:pPr>
            <a:endParaRPr lang="en-US" sz="4000" dirty="0"/>
          </a:p>
          <a:p>
            <a:r>
              <a:rPr lang="en-US" sz="4000" b="1" baseline="30000" dirty="0"/>
              <a:t>9 </a:t>
            </a:r>
            <a:r>
              <a:rPr lang="en-US" sz="4000" dirty="0"/>
              <a:t>Who hath </a:t>
            </a:r>
            <a:r>
              <a:rPr lang="en-US" sz="4000" b="1" i="1" dirty="0"/>
              <a:t>saved us</a:t>
            </a:r>
            <a:r>
              <a:rPr lang="en-US" sz="4000" dirty="0"/>
              <a:t>, and </a:t>
            </a:r>
            <a:r>
              <a:rPr lang="en-US" sz="4000" b="1" i="1" dirty="0"/>
              <a:t>called</a:t>
            </a:r>
            <a:r>
              <a:rPr lang="en-US" sz="4000" dirty="0"/>
              <a:t> us with an </a:t>
            </a:r>
            <a:r>
              <a:rPr lang="en-US" sz="4000" b="1" i="1" dirty="0"/>
              <a:t>holy </a:t>
            </a:r>
            <a:r>
              <a:rPr lang="en-US" sz="4000" dirty="0"/>
              <a:t>calling, not according to </a:t>
            </a:r>
            <a:r>
              <a:rPr lang="en-US" sz="4000" b="1" i="1" dirty="0"/>
              <a:t>our works</a:t>
            </a:r>
            <a:r>
              <a:rPr lang="en-US" sz="4000" dirty="0"/>
              <a:t>, but according to his own </a:t>
            </a:r>
            <a:r>
              <a:rPr lang="en-US" sz="4000" b="1" i="1" dirty="0"/>
              <a:t>purpose</a:t>
            </a:r>
            <a:r>
              <a:rPr lang="en-US" sz="4000" dirty="0"/>
              <a:t> and </a:t>
            </a:r>
            <a:r>
              <a:rPr lang="en-US" sz="4000" b="1" i="1" dirty="0"/>
              <a:t>grace</a:t>
            </a:r>
            <a:r>
              <a:rPr lang="en-US" sz="4000" dirty="0"/>
              <a:t>, which was given us in Christ Jesus before the world began,</a:t>
            </a:r>
          </a:p>
        </p:txBody>
      </p:sp>
    </p:spTree>
    <p:extLst>
      <p:ext uri="{BB962C8B-B14F-4D97-AF65-F5344CB8AC3E}">
        <p14:creationId xmlns:p14="http://schemas.microsoft.com/office/powerpoint/2010/main" val="3517866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ACA58B-3A02-4582-B12D-5240FBDDBA6B}"/>
              </a:ext>
            </a:extLst>
          </p:cNvPr>
          <p:cNvSpPr>
            <a:spLocks noGrp="1"/>
          </p:cNvSpPr>
          <p:nvPr>
            <p:ph idx="1"/>
          </p:nvPr>
        </p:nvSpPr>
        <p:spPr>
          <a:xfrm>
            <a:off x="838200" y="468924"/>
            <a:ext cx="10515600" cy="5708040"/>
          </a:xfrm>
        </p:spPr>
        <p:txBody>
          <a:bodyPr>
            <a:normAutofit/>
          </a:bodyPr>
          <a:lstStyle/>
          <a:p>
            <a:pPr marL="0" indent="0" algn="ctr">
              <a:buNone/>
            </a:pPr>
            <a:r>
              <a:rPr lang="en-US" sz="5400" dirty="0">
                <a:effectLst>
                  <a:outerShdw blurRad="38100" dist="38100" dir="2700000" algn="tl">
                    <a:srgbClr val="000000">
                      <a:alpha val="43137"/>
                    </a:srgbClr>
                  </a:outerShdw>
                </a:effectLst>
              </a:rPr>
              <a:t>#3 Jesus Christ our Savior</a:t>
            </a:r>
          </a:p>
          <a:p>
            <a:endParaRPr lang="en-US" sz="4000" b="1" baseline="30000" dirty="0"/>
          </a:p>
          <a:p>
            <a:r>
              <a:rPr lang="en-US" sz="4000" b="1" baseline="30000" dirty="0"/>
              <a:t>10 </a:t>
            </a:r>
            <a:r>
              <a:rPr lang="en-US" sz="4000" dirty="0"/>
              <a:t>But is now made </a:t>
            </a:r>
            <a:r>
              <a:rPr lang="en-US" sz="4000" b="1" i="1" dirty="0"/>
              <a:t>manifest</a:t>
            </a:r>
            <a:r>
              <a:rPr lang="en-US" sz="4000" dirty="0"/>
              <a:t> by the </a:t>
            </a:r>
            <a:r>
              <a:rPr lang="en-US" sz="4000" b="1" i="1" dirty="0"/>
              <a:t>appearing</a:t>
            </a:r>
            <a:r>
              <a:rPr lang="en-US" sz="4000" dirty="0"/>
              <a:t> of </a:t>
            </a:r>
            <a:r>
              <a:rPr lang="en-US" sz="4000" b="1" u="sng" dirty="0"/>
              <a:t>our Saviour Jesus Christ</a:t>
            </a:r>
            <a:r>
              <a:rPr lang="en-US" sz="4000" dirty="0"/>
              <a:t>, who hath </a:t>
            </a:r>
            <a:r>
              <a:rPr lang="en-US" sz="4000" b="1" i="1" dirty="0"/>
              <a:t>abolished death</a:t>
            </a:r>
            <a:r>
              <a:rPr lang="en-US" sz="4000" dirty="0"/>
              <a:t>, and hath </a:t>
            </a:r>
            <a:r>
              <a:rPr lang="en-US" sz="4000" b="1" i="1" dirty="0"/>
              <a:t>brought life </a:t>
            </a:r>
            <a:r>
              <a:rPr lang="en-US" sz="4000" dirty="0"/>
              <a:t>and </a:t>
            </a:r>
            <a:r>
              <a:rPr lang="en-US" sz="4000" b="1" i="1" dirty="0"/>
              <a:t>immortality</a:t>
            </a:r>
            <a:r>
              <a:rPr lang="en-US" sz="4000" dirty="0"/>
              <a:t> to light through the gospel:</a:t>
            </a:r>
          </a:p>
          <a:p>
            <a:endParaRPr lang="en-US" sz="4000" dirty="0"/>
          </a:p>
          <a:p>
            <a:r>
              <a:rPr lang="en-US" sz="4000" dirty="0"/>
              <a:t>Not R.I.P. for me, but C.A.D.</a:t>
            </a:r>
          </a:p>
        </p:txBody>
      </p:sp>
    </p:spTree>
    <p:extLst>
      <p:ext uri="{BB962C8B-B14F-4D97-AF65-F5344CB8AC3E}">
        <p14:creationId xmlns:p14="http://schemas.microsoft.com/office/powerpoint/2010/main" val="2277537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9857-76D5-4647-9AF5-157E19FCC056}"/>
              </a:ext>
            </a:extLst>
          </p:cNvPr>
          <p:cNvSpPr>
            <a:spLocks noGrp="1"/>
          </p:cNvSpPr>
          <p:nvPr>
            <p:ph type="title"/>
          </p:nvPr>
        </p:nvSpPr>
        <p:spPr/>
        <p:txBody>
          <a:bodyPr>
            <a:normAutofit/>
          </a:bodyPr>
          <a:lstStyle/>
          <a:p>
            <a:pPr algn="ctr"/>
            <a:r>
              <a:rPr lang="en-US" sz="6000" b="1" dirty="0">
                <a:effectLst>
                  <a:outerShdw blurRad="38100" dist="38100" dir="2700000" algn="tl">
                    <a:srgbClr val="000000">
                      <a:alpha val="43137"/>
                    </a:srgbClr>
                  </a:outerShdw>
                </a:effectLst>
              </a:rPr>
              <a:t>Application</a:t>
            </a:r>
          </a:p>
        </p:txBody>
      </p:sp>
      <p:sp>
        <p:nvSpPr>
          <p:cNvPr id="3" name="Content Placeholder 2">
            <a:extLst>
              <a:ext uri="{FF2B5EF4-FFF2-40B4-BE49-F238E27FC236}">
                <a16:creationId xmlns:a16="http://schemas.microsoft.com/office/drawing/2014/main" id="{96D851F4-4744-4229-830D-95B4EEA28DE4}"/>
              </a:ext>
            </a:extLst>
          </p:cNvPr>
          <p:cNvSpPr>
            <a:spLocks noGrp="1"/>
          </p:cNvSpPr>
          <p:nvPr>
            <p:ph idx="1"/>
          </p:nvPr>
        </p:nvSpPr>
        <p:spPr>
          <a:xfrm>
            <a:off x="485421" y="1825625"/>
            <a:ext cx="11469511" cy="4351338"/>
          </a:xfrm>
        </p:spPr>
        <p:txBody>
          <a:bodyPr>
            <a:noAutofit/>
          </a:bodyPr>
          <a:lstStyle/>
          <a:p>
            <a:r>
              <a:rPr lang="en-US" sz="4400" dirty="0"/>
              <a:t>#1 Cannot be effective.</a:t>
            </a:r>
          </a:p>
          <a:p>
            <a:r>
              <a:rPr lang="en-US" sz="4400" dirty="0"/>
              <a:t>#2 Mark 8</a:t>
            </a:r>
            <a:r>
              <a:rPr lang="en-US" sz="4400" b="1" baseline="30000" dirty="0"/>
              <a:t>38 </a:t>
            </a:r>
            <a:r>
              <a:rPr lang="en-US" sz="4400" dirty="0"/>
              <a:t>Whosoever therefore shall be ashamed of me and of my words in this adulterous and sinful generation; of him also shall the Son of man be ashamed, when he cometh in the glory of his Father with the holy angels.</a:t>
            </a:r>
          </a:p>
        </p:txBody>
      </p:sp>
    </p:spTree>
    <p:extLst>
      <p:ext uri="{BB962C8B-B14F-4D97-AF65-F5344CB8AC3E}">
        <p14:creationId xmlns:p14="http://schemas.microsoft.com/office/powerpoint/2010/main" val="111143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TotalTime>
  <Words>85</Words>
  <Application>Microsoft Office PowerPoint</Application>
  <PresentationFormat>Widescreen</PresentationFormat>
  <Paragraphs>30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Be Legendary #3 “Not Ashamed”</vt:lpstr>
      <vt:lpstr>PowerPoint Presentation</vt:lpstr>
      <vt:lpstr>PowerPoint Presentation</vt:lpstr>
      <vt:lpstr>#1 Don’t Be Ashamed! </vt:lpstr>
      <vt:lpstr>PowerPoint Presentation</vt:lpstr>
      <vt:lpstr>PowerPoint Presentation</vt:lpstr>
      <vt:lpstr>PowerPoint Presentation</vt:lpstr>
      <vt:lpstr>Application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TJ</dc:creator>
  <cp:lastModifiedBy>TJ</cp:lastModifiedBy>
  <cp:revision>8</cp:revision>
  <dcterms:created xsi:type="dcterms:W3CDTF">2019-10-19T15:01:18Z</dcterms:created>
  <dcterms:modified xsi:type="dcterms:W3CDTF">2019-10-20T13:56:50Z</dcterms:modified>
</cp:coreProperties>
</file>