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96B5A-D78A-487A-AB6A-96FDA7759B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19CA25-E6EC-4134-BEE9-FA50344A03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666D98-3ED8-49C9-AD62-E071C0A91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7384-593A-4911-BD7A-FD29FD2B0EB5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D4DB94-349A-403A-889E-3FE4C4F05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544DD-43AE-46A5-9D3C-A2916CD12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4F1E7-3FF1-46DE-BA8A-BAD694BF3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9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E9261-774B-493B-BF7A-8496C1E6F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F66EA3-01BD-4F18-A818-50E2675039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90C5F5-C67D-40DC-B007-2F3931EEE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7384-593A-4911-BD7A-FD29FD2B0EB5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D6E05F-889E-4A9E-931C-568ED0DA2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C9DA5-96CB-42B8-8F0E-03076EAE7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4F1E7-3FF1-46DE-BA8A-BAD694BF3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832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5C33E9-51BB-4DDB-BDBD-010AE9D03E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A4247A-286E-4929-8D1E-2A9E2A392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0771C-0187-4A04-AA1B-61C5E5DE6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7384-593A-4911-BD7A-FD29FD2B0EB5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E7609-8150-403B-AECE-3603D1BEB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212A10-7B27-4BCE-A2F2-AF8211838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4F1E7-3FF1-46DE-BA8A-BAD694BF3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812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2D525-9118-4BE3-89D5-765FFA872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93DB3-2588-4CDB-AAE6-1792A7656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8E990-2B68-4367-801B-35549B1AA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7384-593A-4911-BD7A-FD29FD2B0EB5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940B2C-C5C0-4BE3-A478-2F24D47C7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AB1E2B-FA48-43BB-8697-A3DAE6F50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4F1E7-3FF1-46DE-BA8A-BAD694BF3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20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BF3CC-D802-45C1-98C6-BAC1E9BD6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6E0064-5E3B-474B-A13F-FA450F9D8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FEA3F-E1BF-455A-A182-11C6F0489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7384-593A-4911-BD7A-FD29FD2B0EB5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64473A-14DE-499D-886F-67C450CA1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1823F-2DE6-4378-AF12-94BF7CFEF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4F1E7-3FF1-46DE-BA8A-BAD694BF3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732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723ED-6EDE-44C2-94A6-7B04784B0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76ABD-9083-4385-849F-5F8FD0EB78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39A036-EECF-4211-B2E6-1A9A57E302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FCFE93-2CEA-4276-B957-CA9A78E83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7384-593A-4911-BD7A-FD29FD2B0EB5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889C9C-92BD-4645-BBEC-1BD2C4391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CBB9C1-FA0D-4ACE-B294-0A3B01CFB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4F1E7-3FF1-46DE-BA8A-BAD694BF3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55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829EE-D21A-4E9E-A4A2-1894217AA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4EC11C-A322-4664-A600-B0FF2C16E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E7CD4F-D1A9-4E61-860B-BCFAC66071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D7F901-21D0-42F7-AAB4-688C01B0A4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436B24-C054-4718-868F-FED4784537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2D28C1-7C80-4A4D-9598-F88BF2854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7384-593A-4911-BD7A-FD29FD2B0EB5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4EC13A-8349-48D1-A637-13F1414D6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F0686E-73B3-44C5-9D6E-4AD577C2A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4F1E7-3FF1-46DE-BA8A-BAD694BF3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13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B102F-0B7B-462D-BBC2-24147878F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CEB9F7-27AB-41B5-BB2D-BCD700737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7384-593A-4911-BD7A-FD29FD2B0EB5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A6BF46-84D0-4237-9EF6-D9F3854AD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491D52-4BB3-4002-8B17-1CCEC3FB3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4F1E7-3FF1-46DE-BA8A-BAD694BF3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0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6C22DC-D042-4ACA-8E1C-EA25D13EA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7384-593A-4911-BD7A-FD29FD2B0EB5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399FD2-3367-4F90-964D-49D8BE705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AF4769-B2FF-4505-9717-32F805AD4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4F1E7-3FF1-46DE-BA8A-BAD694BF3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663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E3449-8078-4F99-8747-D860CC53D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14EB1-01C4-4109-A270-C6D9BE8E2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1BD516-AED4-4F41-A059-130EA1F785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7A3E6D-7166-493C-A066-66E1B47F6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7384-593A-4911-BD7A-FD29FD2B0EB5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C3AAC-7B36-4915-B44A-E6DEFC2F8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1F8DB2-F269-47C2-917D-89A1BB452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4F1E7-3FF1-46DE-BA8A-BAD694BF3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38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4049F-0A72-476D-B9F8-3D3E61C54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1726E2-099D-4F2C-988B-87062CF8A2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58F713-7F9A-4DB9-83D9-D512F9220E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300569-96F7-43C7-9B60-22BD068B3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7384-593A-4911-BD7A-FD29FD2B0EB5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240BC0-D995-486C-A747-B6DF25601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FFCA9F-C79C-46EE-BB87-26622A16D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4F1E7-3FF1-46DE-BA8A-BAD694BF3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6C296D-DF3E-48C7-BAF2-1F4A45539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721F00-3247-4F89-93ED-F3C7EB02A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BFE52-189D-4C45-B322-7C3A08023C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07384-593A-4911-BD7A-FD29FD2B0EB5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1FE56B-13C8-4375-99F2-394ED4E222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119EEB-D987-4E64-A14A-4F6657CB9D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4F1E7-3FF1-46DE-BA8A-BAD694BF3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750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6A9F5-BF46-4CDC-9ABE-19CF8A7A29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Legendary</a:t>
            </a:r>
            <a:br>
              <a:rPr lang="en-US" dirty="0"/>
            </a:br>
            <a:r>
              <a:rPr lang="en-US" dirty="0"/>
              <a:t>“Be Strong”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597C4B-B104-425B-A756-6B5A472A79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2 Timothy 2 and I Corinthians 9 </a:t>
            </a:r>
          </a:p>
        </p:txBody>
      </p:sp>
    </p:spTree>
    <p:extLst>
      <p:ext uri="{BB962C8B-B14F-4D97-AF65-F5344CB8AC3E}">
        <p14:creationId xmlns:p14="http://schemas.microsoft.com/office/powerpoint/2010/main" val="3580563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4191B-830E-4F61-A662-E25F2A1A9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6219"/>
            <a:ext cx="10515600" cy="682905"/>
          </a:xfrm>
        </p:spPr>
        <p:txBody>
          <a:bodyPr>
            <a:normAutofit fontScale="90000"/>
          </a:bodyPr>
          <a:lstStyle/>
          <a:p>
            <a:r>
              <a:rPr lang="en-US" dirty="0"/>
              <a:t>Exhortations – Discipline - motivation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8BD1C-6C2E-47FC-A143-14AD8C4E2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80618"/>
            <a:ext cx="12192000" cy="5798915"/>
          </a:xfrm>
        </p:spPr>
        <p:txBody>
          <a:bodyPr/>
          <a:lstStyle/>
          <a:p>
            <a:r>
              <a:rPr lang="en-US" sz="4000" b="1" baseline="30000" dirty="0"/>
              <a:t> I Corinthians 9:24 </a:t>
            </a:r>
            <a:r>
              <a:rPr lang="en-US" sz="4000" dirty="0"/>
              <a:t>Know ye not that they which run in a race run all, but one </a:t>
            </a:r>
            <a:r>
              <a:rPr lang="en-US" sz="4000" dirty="0" err="1"/>
              <a:t>receiveth</a:t>
            </a:r>
            <a:r>
              <a:rPr lang="en-US" sz="4000" dirty="0"/>
              <a:t> the prize? So run, that </a:t>
            </a:r>
            <a:r>
              <a:rPr lang="en-US" sz="4000" b="1" dirty="0"/>
              <a:t>ye may obtain. (</a:t>
            </a:r>
            <a:r>
              <a:rPr lang="en-US" sz="4000" b="1" i="1" dirty="0"/>
              <a:t>Win</a:t>
            </a:r>
            <a:r>
              <a:rPr lang="en-US" sz="4000" b="1" dirty="0"/>
              <a:t>)</a:t>
            </a:r>
          </a:p>
          <a:p>
            <a:r>
              <a:rPr lang="en-US" sz="4000" b="1" baseline="30000" dirty="0"/>
              <a:t>25 </a:t>
            </a:r>
            <a:r>
              <a:rPr lang="en-US" sz="4000" dirty="0"/>
              <a:t>And every man that </a:t>
            </a:r>
            <a:r>
              <a:rPr lang="en-US" sz="4000" dirty="0" err="1"/>
              <a:t>striveth</a:t>
            </a:r>
            <a:r>
              <a:rPr lang="en-US" sz="4000" dirty="0"/>
              <a:t> for the mastery is temperate in all things. Now they do it to obtain a </a:t>
            </a:r>
            <a:r>
              <a:rPr lang="en-US" sz="4000" b="1" dirty="0"/>
              <a:t>corruptible crown</a:t>
            </a:r>
            <a:r>
              <a:rPr lang="en-US" sz="4000" dirty="0"/>
              <a:t>; but we an incorruptible. </a:t>
            </a:r>
            <a:r>
              <a:rPr lang="en-US" sz="4000" b="1" dirty="0"/>
              <a:t>(</a:t>
            </a:r>
            <a:r>
              <a:rPr lang="en-US" sz="4000" b="1" i="1" dirty="0"/>
              <a:t>Prize</a:t>
            </a:r>
            <a:r>
              <a:rPr lang="en-US" sz="4000" b="1" dirty="0"/>
              <a:t>)</a:t>
            </a:r>
          </a:p>
          <a:p>
            <a:r>
              <a:rPr lang="en-US" sz="4000" b="1" baseline="30000" dirty="0"/>
              <a:t>27 </a:t>
            </a:r>
            <a:r>
              <a:rPr lang="en-US" sz="4000" dirty="0"/>
              <a:t>But I keep under my body, and bring it into subjection: lest that by any means, when I have preached to others, I myself should be a </a:t>
            </a:r>
            <a:r>
              <a:rPr lang="en-US" sz="4000" b="1" dirty="0"/>
              <a:t>castaway</a:t>
            </a:r>
            <a:r>
              <a:rPr lang="en-US" sz="4000" dirty="0"/>
              <a:t>. </a:t>
            </a:r>
            <a:r>
              <a:rPr lang="en-US" sz="4000" b="1" dirty="0"/>
              <a:t>(</a:t>
            </a:r>
            <a:r>
              <a:rPr lang="en-US" sz="4000" b="1" i="1" dirty="0"/>
              <a:t>Disqualified</a:t>
            </a:r>
            <a:r>
              <a:rPr lang="en-US" sz="4000" b="1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347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21515-8776-4A29-B618-566E27852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Exhortations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7916E-7695-4127-A258-37075D1FA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Be on the right TEAM</a:t>
            </a:r>
          </a:p>
          <a:p>
            <a:r>
              <a:rPr lang="en-US" sz="4000" dirty="0"/>
              <a:t>Practice Christian Disciplines</a:t>
            </a:r>
          </a:p>
          <a:p>
            <a:r>
              <a:rPr lang="en-US" sz="4000" dirty="0"/>
              <a:t>Deny self</a:t>
            </a:r>
          </a:p>
          <a:p>
            <a:r>
              <a:rPr lang="en-US" sz="4000" dirty="0"/>
              <a:t>Win a Crown</a:t>
            </a:r>
          </a:p>
        </p:txBody>
      </p:sp>
    </p:spTree>
    <p:extLst>
      <p:ext uri="{BB962C8B-B14F-4D97-AF65-F5344CB8AC3E}">
        <p14:creationId xmlns:p14="http://schemas.microsoft.com/office/powerpoint/2010/main" val="3138115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2669B-56B0-40B6-82B3-454F1BDEC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426D2D-98CA-45AD-90AC-788CD15A46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128" y="56819"/>
            <a:ext cx="10211744" cy="6801181"/>
          </a:xfrm>
        </p:spPr>
      </p:pic>
    </p:spTree>
    <p:extLst>
      <p:ext uri="{BB962C8B-B14F-4D97-AF65-F5344CB8AC3E}">
        <p14:creationId xmlns:p14="http://schemas.microsoft.com/office/powerpoint/2010/main" val="3455312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6F33A-F32B-466F-A738-5E0A5137A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B0A99-89B7-4E96-AF2B-82B04D13E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48356"/>
            <a:ext cx="12101689" cy="6400800"/>
          </a:xfrm>
        </p:spPr>
        <p:txBody>
          <a:bodyPr>
            <a:normAutofit/>
          </a:bodyPr>
          <a:lstStyle/>
          <a:p>
            <a:r>
              <a:rPr lang="en-US" sz="4000" b="1" dirty="0"/>
              <a:t>2:1 </a:t>
            </a:r>
            <a:r>
              <a:rPr lang="en-US" sz="4000" dirty="0"/>
              <a:t>Thou therefore, my son, be strong in the grace that is in Christ Jesus.</a:t>
            </a:r>
          </a:p>
          <a:p>
            <a:r>
              <a:rPr lang="en-US" sz="4000" dirty="0"/>
              <a:t>Teacher, Soldier, Athlete, Farmer</a:t>
            </a:r>
          </a:p>
          <a:p>
            <a:endParaRPr lang="en-US" sz="4000" dirty="0"/>
          </a:p>
          <a:p>
            <a:r>
              <a:rPr lang="en-US" sz="4000" dirty="0"/>
              <a:t>“Is what you are willing to give up now , worth what you will be gaining?”</a:t>
            </a:r>
          </a:p>
        </p:txBody>
      </p:sp>
    </p:spTree>
    <p:extLst>
      <p:ext uri="{BB962C8B-B14F-4D97-AF65-F5344CB8AC3E}">
        <p14:creationId xmlns:p14="http://schemas.microsoft.com/office/powerpoint/2010/main" val="349789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C0872-703F-4999-BFAA-186A840EF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67DBA-CC73-4724-9E57-68CE88455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baseline="30000" dirty="0"/>
              <a:t>5 </a:t>
            </a:r>
            <a:r>
              <a:rPr lang="en-US" sz="4400" dirty="0"/>
              <a:t>And if a man also strive for masteries, yet is he not crowned, except he strive lawfully.</a:t>
            </a:r>
          </a:p>
          <a:p>
            <a:r>
              <a:rPr lang="en-US" sz="4400" dirty="0"/>
              <a:t>True </a:t>
            </a:r>
            <a:r>
              <a:rPr lang="en-US" sz="4400" b="1" i="1" dirty="0"/>
              <a:t>Born</a:t>
            </a:r>
            <a:r>
              <a:rPr lang="en-US" sz="4400" dirty="0"/>
              <a:t> Greek</a:t>
            </a:r>
          </a:p>
          <a:p>
            <a:r>
              <a:rPr lang="en-US" sz="4400" b="1" i="1" dirty="0"/>
              <a:t>Train</a:t>
            </a:r>
            <a:r>
              <a:rPr lang="en-US" sz="4400" dirty="0"/>
              <a:t> for 10 months</a:t>
            </a:r>
          </a:p>
          <a:p>
            <a:r>
              <a:rPr lang="en-US" sz="4400" dirty="0"/>
              <a:t>Stay within the </a:t>
            </a:r>
            <a:r>
              <a:rPr lang="en-US" sz="4400" b="1" i="1" dirty="0"/>
              <a:t>Rules</a:t>
            </a:r>
          </a:p>
        </p:txBody>
      </p:sp>
    </p:spTree>
    <p:extLst>
      <p:ext uri="{BB962C8B-B14F-4D97-AF65-F5344CB8AC3E}">
        <p14:creationId xmlns:p14="http://schemas.microsoft.com/office/powerpoint/2010/main" val="3606410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B752F-55CB-4612-B2CC-328D01664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8092D-4BD4-495F-894F-D2AA998C8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343" y="578734"/>
            <a:ext cx="11864051" cy="6099858"/>
          </a:xfrm>
        </p:spPr>
        <p:txBody>
          <a:bodyPr>
            <a:normAutofit/>
          </a:bodyPr>
          <a:lstStyle/>
          <a:p>
            <a:r>
              <a:rPr lang="en-US" sz="4000" dirty="0"/>
              <a:t>Ephesians 6</a:t>
            </a:r>
            <a:r>
              <a:rPr lang="en-US" sz="4000" b="1" baseline="30000" dirty="0"/>
              <a:t>12 </a:t>
            </a:r>
            <a:r>
              <a:rPr lang="en-US" sz="4000" dirty="0"/>
              <a:t>For we wrestle not against flesh and blood, but against principalities, against powers, against the rulers of the darkness of this world, against spiritual wickedness in high places.</a:t>
            </a:r>
          </a:p>
          <a:p>
            <a:endParaRPr lang="en-US" sz="4000" dirty="0"/>
          </a:p>
          <a:p>
            <a:pPr marL="0" indent="0" algn="ctr">
              <a:buNone/>
            </a:pPr>
            <a:r>
              <a:rPr lang="en-US" sz="4000" i="1" dirty="0"/>
              <a:t>Which Team am I on?</a:t>
            </a:r>
          </a:p>
        </p:txBody>
      </p:sp>
    </p:spTree>
    <p:extLst>
      <p:ext uri="{BB962C8B-B14F-4D97-AF65-F5344CB8AC3E}">
        <p14:creationId xmlns:p14="http://schemas.microsoft.com/office/powerpoint/2010/main" val="1629228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4191B-830E-4F61-A662-E25F2A1A9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8BD1C-6C2E-47FC-A143-14AD8C4E2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5194"/>
            <a:ext cx="12192000" cy="6794339"/>
          </a:xfrm>
        </p:spPr>
        <p:txBody>
          <a:bodyPr/>
          <a:lstStyle/>
          <a:p>
            <a:r>
              <a:rPr lang="en-US" sz="4000" b="1" baseline="30000" dirty="0"/>
              <a:t> I Corinthians 9:24 </a:t>
            </a:r>
            <a:r>
              <a:rPr lang="en-US" sz="4000" dirty="0"/>
              <a:t>Know ye not that they which run in a race run all, but one </a:t>
            </a:r>
            <a:r>
              <a:rPr lang="en-US" sz="4000" dirty="0" err="1"/>
              <a:t>receiveth</a:t>
            </a:r>
            <a:r>
              <a:rPr lang="en-US" sz="4000" dirty="0"/>
              <a:t> the prize? So run, that ye may obtain.</a:t>
            </a:r>
          </a:p>
          <a:p>
            <a:r>
              <a:rPr lang="en-US" sz="4000" b="1" baseline="30000" dirty="0"/>
              <a:t>25 </a:t>
            </a:r>
            <a:r>
              <a:rPr lang="en-US" sz="4000" dirty="0"/>
              <a:t>And every man that </a:t>
            </a:r>
            <a:r>
              <a:rPr lang="en-US" sz="4000" dirty="0" err="1"/>
              <a:t>striveth</a:t>
            </a:r>
            <a:r>
              <a:rPr lang="en-US" sz="4000" dirty="0"/>
              <a:t> for the mastery is temperate in all things. Now they do it to obtain a corruptible crown; but we an incorruptible.</a:t>
            </a:r>
          </a:p>
          <a:p>
            <a:r>
              <a:rPr lang="en-US" sz="4000" b="1" baseline="30000" dirty="0"/>
              <a:t>26 </a:t>
            </a:r>
            <a:r>
              <a:rPr lang="en-US" sz="4000" dirty="0"/>
              <a:t>I therefore so run, not as uncertainly; so fight I, not as one that </a:t>
            </a:r>
            <a:r>
              <a:rPr lang="en-US" sz="4000" dirty="0" err="1"/>
              <a:t>beateth</a:t>
            </a:r>
            <a:r>
              <a:rPr lang="en-US" sz="4000" dirty="0"/>
              <a:t> the air:</a:t>
            </a:r>
          </a:p>
          <a:p>
            <a:r>
              <a:rPr lang="en-US" sz="4000" b="1" baseline="30000" dirty="0"/>
              <a:t>27 </a:t>
            </a:r>
            <a:r>
              <a:rPr lang="en-US" sz="4000" dirty="0"/>
              <a:t>But I keep under my body, and bring it into subjection: lest that by any means, when I have preached to others, I myself should be a castaway.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019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E2F3A-AA53-44B7-A499-E25EF3109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585" y="365125"/>
            <a:ext cx="10798215" cy="1325563"/>
          </a:xfrm>
        </p:spPr>
        <p:txBody>
          <a:bodyPr/>
          <a:lstStyle/>
          <a:p>
            <a:r>
              <a:rPr lang="en-US" dirty="0"/>
              <a:t>Takeaway #1 -Discipline – Training and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45927-0F3A-492B-89B1-85B8AD6FC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baseline="30000" dirty="0"/>
              <a:t>26 </a:t>
            </a:r>
            <a:r>
              <a:rPr lang="en-US" sz="4000" dirty="0"/>
              <a:t>I therefore so run, not as uncertainly; so fight I, not as one that </a:t>
            </a:r>
            <a:r>
              <a:rPr lang="en-US" sz="4000" dirty="0" err="1"/>
              <a:t>beateth</a:t>
            </a:r>
            <a:r>
              <a:rPr lang="en-US" sz="4000" dirty="0"/>
              <a:t> the air:</a:t>
            </a:r>
          </a:p>
          <a:p>
            <a:r>
              <a:rPr lang="en-US" sz="4000" dirty="0"/>
              <a:t>“The goal of discipline is about being not just doing?”</a:t>
            </a:r>
          </a:p>
          <a:p>
            <a:pPr marL="0" indent="0" algn="ctr">
              <a:buNone/>
            </a:pPr>
            <a:r>
              <a:rPr lang="en-US" sz="4000" i="1" dirty="0"/>
              <a:t>“Do I practice the Christian Disciplines?”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379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C0A21-681F-4595-9235-828C1BA12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367" y="365125"/>
            <a:ext cx="11064433" cy="1325563"/>
          </a:xfrm>
        </p:spPr>
        <p:txBody>
          <a:bodyPr/>
          <a:lstStyle/>
          <a:p>
            <a:r>
              <a:rPr lang="en-US" dirty="0"/>
              <a:t>Takeaway #3 -Discipline – Self denial (Sacrifice)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B4D2A-3B06-414E-9250-ECEC6EF63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baseline="30000" dirty="0"/>
              <a:t>25 </a:t>
            </a:r>
            <a:r>
              <a:rPr lang="en-US" sz="4000" dirty="0"/>
              <a:t>And every man that </a:t>
            </a:r>
            <a:r>
              <a:rPr lang="en-US" sz="4000" dirty="0" err="1"/>
              <a:t>striveth</a:t>
            </a:r>
            <a:r>
              <a:rPr lang="en-US" sz="4000" dirty="0"/>
              <a:t> for the mastery is </a:t>
            </a:r>
            <a:r>
              <a:rPr lang="en-US" sz="4000" b="1" dirty="0"/>
              <a:t>temperate </a:t>
            </a:r>
            <a:r>
              <a:rPr lang="en-US" sz="4000" dirty="0"/>
              <a:t>in all things. </a:t>
            </a:r>
          </a:p>
          <a:p>
            <a:r>
              <a:rPr lang="en-US" sz="4000" b="1" baseline="30000" dirty="0"/>
              <a:t>27 </a:t>
            </a:r>
            <a:r>
              <a:rPr lang="en-US" sz="4000" dirty="0"/>
              <a:t>But I keep </a:t>
            </a:r>
            <a:r>
              <a:rPr lang="en-US" sz="4000" b="1" dirty="0"/>
              <a:t>under my body</a:t>
            </a:r>
            <a:r>
              <a:rPr lang="en-US" sz="4000" dirty="0"/>
              <a:t>, and bring it into </a:t>
            </a:r>
            <a:r>
              <a:rPr lang="en-US" sz="4000" b="1" dirty="0"/>
              <a:t>subjection</a:t>
            </a:r>
            <a:r>
              <a:rPr lang="en-US" sz="4000" dirty="0"/>
              <a:t>: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“Is there something I need to say No to?”</a:t>
            </a:r>
          </a:p>
        </p:txBody>
      </p:sp>
    </p:spTree>
    <p:extLst>
      <p:ext uri="{BB962C8B-B14F-4D97-AF65-F5344CB8AC3E}">
        <p14:creationId xmlns:p14="http://schemas.microsoft.com/office/powerpoint/2010/main" val="860642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3885A-8C54-402E-8267-DC45AF874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away #3 – Discipline – by the </a:t>
            </a:r>
            <a:r>
              <a:rPr lang="en-US" b="1" dirty="0"/>
              <a:t>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87F0B-7451-4E39-946F-728269ACE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baseline="30000" dirty="0"/>
              <a:t>2 Timothy 2:5 </a:t>
            </a:r>
            <a:r>
              <a:rPr lang="en-US" sz="4000" dirty="0"/>
              <a:t>And if a man also strive for masteries, yet is he not crowned, except he strive </a:t>
            </a:r>
            <a:r>
              <a:rPr lang="en-US" sz="4000" b="1" dirty="0"/>
              <a:t>lawfully.</a:t>
            </a:r>
          </a:p>
          <a:p>
            <a:endParaRPr lang="en-US" sz="4000" b="1" dirty="0"/>
          </a:p>
          <a:p>
            <a:pPr marL="0" indent="0" algn="ctr">
              <a:buNone/>
            </a:pPr>
            <a:r>
              <a:rPr lang="en-US" sz="4000" b="1" dirty="0"/>
              <a:t>Am I following Christ?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898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509</Words>
  <Application>Microsoft Office PowerPoint</Application>
  <PresentationFormat>Widescreen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Legendary “Be Strong”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Takeaway #1 -Discipline – Training and Practice</vt:lpstr>
      <vt:lpstr>Takeaway #3 -Discipline – Self denial (Sacrifice)</vt:lpstr>
      <vt:lpstr>Take away #3 – Discipline – by the Rules</vt:lpstr>
      <vt:lpstr>Exhortations – Discipline - motivation </vt:lpstr>
      <vt:lpstr>Exhortations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Legendary “Be Strong”</dc:title>
  <dc:creator>TJ</dc:creator>
  <cp:lastModifiedBy>TJ</cp:lastModifiedBy>
  <cp:revision>4</cp:revision>
  <dcterms:created xsi:type="dcterms:W3CDTF">2019-11-16T18:45:05Z</dcterms:created>
  <dcterms:modified xsi:type="dcterms:W3CDTF">2019-11-16T19:14:14Z</dcterms:modified>
</cp:coreProperties>
</file>