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96B5A-D78A-487A-AB6A-96FDA7759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9CA25-E6EC-4134-BEE9-FA50344A0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66D98-3ED8-49C9-AD62-E071C0A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4DB94-349A-403A-889E-3FE4C4F0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44DD-43AE-46A5-9D3C-A2916CD1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9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9261-774B-493B-BF7A-8496C1E6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F66EA3-01BD-4F18-A818-50E267503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C5F5-C67D-40DC-B007-2F3931EE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6E05F-889E-4A9E-931C-568ED0DA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C9DA5-96CB-42B8-8F0E-03076EAE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3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5C33E9-51BB-4DDB-BDBD-010AE9D03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4247A-286E-4929-8D1E-2A9E2A392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0771C-0187-4A04-AA1B-61C5E5DE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E7609-8150-403B-AECE-3603D1BE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2A10-7B27-4BCE-A2F2-AF821183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D525-9118-4BE3-89D5-765FFA87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3DB3-2588-4CDB-AAE6-1792A7656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8E990-2B68-4367-801B-35549B1A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40B2C-C5C0-4BE3-A478-2F24D47C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1E2B-FA48-43BB-8697-A3DAE6F5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F3CC-D802-45C1-98C6-BAC1E9BD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E0064-5E3B-474B-A13F-FA450F9D8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FEA3F-E1BF-455A-A182-11C6F048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4473A-14DE-499D-886F-67C450CA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823F-2DE6-4378-AF12-94BF7CFE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3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723ED-6EDE-44C2-94A6-7B04784B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76ABD-9083-4385-849F-5F8FD0EB7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9A036-EECF-4211-B2E6-1A9A57E30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CFE93-2CEA-4276-B957-CA9A78E83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89C9C-92BD-4645-BBEC-1BD2C4391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BB9C1-FA0D-4ACE-B294-0A3B01CF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29EE-D21A-4E9E-A4A2-1894217A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EC11C-A322-4664-A600-B0FF2C16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7CD4F-D1A9-4E61-860B-BCFAC6607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D7F901-21D0-42F7-AAB4-688C01B0A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36B24-C054-4718-868F-FED478453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D28C1-7C80-4A4D-9598-F88BF285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EC13A-8349-48D1-A637-13F1414D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0686E-73B3-44C5-9D6E-4AD577C2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B102F-0B7B-462D-BBC2-24147878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EB9F7-27AB-41B5-BB2D-BCD70073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6BF46-84D0-4237-9EF6-D9F3854A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1D52-4BB3-4002-8B17-1CCEC3FB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6C22DC-D042-4ACA-8E1C-EA25D13E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99FD2-3367-4F90-964D-49D8BE70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F4769-B2FF-4505-9717-32F805AD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3449-8078-4F99-8747-D860CC53D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14EB1-01C4-4109-A270-C6D9BE8E2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BD516-AED4-4F41-A059-130EA1F78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A3E6D-7166-493C-A066-66E1B47F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C3AAC-7B36-4915-B44A-E6DEFC2F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F8DB2-F269-47C2-917D-89A1BB45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3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4049F-0A72-476D-B9F8-3D3E61C54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726E2-099D-4F2C-988B-87062CF8A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8F713-7F9A-4DB9-83D9-D512F9220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00569-96F7-43C7-9B60-22BD068B3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40BC0-D995-486C-A747-B6DF25601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FCA9F-C79C-46EE-BB87-26622A16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C296D-DF3E-48C7-BAF2-1F4A4553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21F00-3247-4F89-93ED-F3C7EB02A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BFE52-189D-4C45-B322-7C3A08023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7384-593A-4911-BD7A-FD29FD2B0EB5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FE56B-13C8-4375-99F2-394ED4E22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19EEB-D987-4E64-A14A-4F6657CB9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F1E7-3FF1-46DE-BA8A-BAD694BF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A9F5-BF46-4CDC-9ABE-19CF8A7A29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Legendary</a:t>
            </a:r>
            <a:br>
              <a:rPr lang="en-US" dirty="0"/>
            </a:br>
            <a:r>
              <a:rPr lang="en-US" dirty="0"/>
              <a:t>“Be Strong”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97C4B-B104-425B-A756-6B5A472A7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 Timothy 2 and I Corinthians 9 </a:t>
            </a:r>
          </a:p>
        </p:txBody>
      </p:sp>
    </p:spTree>
    <p:extLst>
      <p:ext uri="{BB962C8B-B14F-4D97-AF65-F5344CB8AC3E}">
        <p14:creationId xmlns:p14="http://schemas.microsoft.com/office/powerpoint/2010/main" val="358056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191B-830E-4F61-A662-E25F2A1A9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219"/>
            <a:ext cx="10515600" cy="682905"/>
          </a:xfrm>
        </p:spPr>
        <p:txBody>
          <a:bodyPr>
            <a:normAutofit fontScale="90000"/>
          </a:bodyPr>
          <a:lstStyle/>
          <a:p>
            <a:r>
              <a:rPr lang="en-US" dirty="0"/>
              <a:t>Exhortations – Discipline - 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8BD1C-6C2E-47FC-A143-14AD8C4E2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0618"/>
            <a:ext cx="12192000" cy="5798915"/>
          </a:xfrm>
        </p:spPr>
        <p:txBody>
          <a:bodyPr/>
          <a:lstStyle/>
          <a:p>
            <a:r>
              <a:rPr lang="en-US" sz="4000" b="1" baseline="30000" dirty="0"/>
              <a:t> I Corinthians 9:24 </a:t>
            </a:r>
            <a:r>
              <a:rPr lang="en-US" sz="4000" dirty="0"/>
              <a:t>Know ye not that they which run in a race run all, but one </a:t>
            </a:r>
            <a:r>
              <a:rPr lang="en-US" sz="4000" dirty="0" err="1"/>
              <a:t>receiveth</a:t>
            </a:r>
            <a:r>
              <a:rPr lang="en-US" sz="4000" dirty="0"/>
              <a:t> the prize? So run, that </a:t>
            </a:r>
            <a:r>
              <a:rPr lang="en-US" sz="4000" b="1" dirty="0"/>
              <a:t>ye may obtain. (</a:t>
            </a:r>
            <a:r>
              <a:rPr lang="en-US" sz="4000" b="1" i="1" dirty="0"/>
              <a:t>Win</a:t>
            </a:r>
            <a:r>
              <a:rPr lang="en-US" sz="4000" b="1" dirty="0"/>
              <a:t>)</a:t>
            </a:r>
          </a:p>
          <a:p>
            <a:r>
              <a:rPr lang="en-US" sz="4000" b="1" baseline="30000" dirty="0"/>
              <a:t>25 </a:t>
            </a:r>
            <a:r>
              <a:rPr lang="en-US" sz="4000" dirty="0"/>
              <a:t>And every man that </a:t>
            </a:r>
            <a:r>
              <a:rPr lang="en-US" sz="4000" dirty="0" err="1"/>
              <a:t>striveth</a:t>
            </a:r>
            <a:r>
              <a:rPr lang="en-US" sz="4000" dirty="0"/>
              <a:t> for the mastery is temperate in all things. Now they do it to obtain a </a:t>
            </a:r>
            <a:r>
              <a:rPr lang="en-US" sz="4000" b="1" dirty="0"/>
              <a:t>corruptible crown</a:t>
            </a:r>
            <a:r>
              <a:rPr lang="en-US" sz="4000" dirty="0"/>
              <a:t>; but we an incorruptible. </a:t>
            </a:r>
            <a:r>
              <a:rPr lang="en-US" sz="4000" b="1" dirty="0"/>
              <a:t>(</a:t>
            </a:r>
            <a:r>
              <a:rPr lang="en-US" sz="4000" b="1" i="1" dirty="0"/>
              <a:t>Prize</a:t>
            </a:r>
            <a:r>
              <a:rPr lang="en-US" sz="4000" b="1" dirty="0"/>
              <a:t>)</a:t>
            </a:r>
          </a:p>
          <a:p>
            <a:r>
              <a:rPr lang="en-US" sz="4000" b="1" baseline="30000" dirty="0"/>
              <a:t>27 </a:t>
            </a:r>
            <a:r>
              <a:rPr lang="en-US" sz="4000" dirty="0"/>
              <a:t>But I keep under my body, and bring it into subjection: lest that by any means, when I have preached to others, I myself should be a </a:t>
            </a:r>
            <a:r>
              <a:rPr lang="en-US" sz="4000" b="1" dirty="0"/>
              <a:t>castaway</a:t>
            </a:r>
            <a:r>
              <a:rPr lang="en-US" sz="4000" dirty="0"/>
              <a:t>. </a:t>
            </a:r>
            <a:r>
              <a:rPr lang="en-US" sz="4000" b="1" dirty="0"/>
              <a:t>(</a:t>
            </a:r>
            <a:r>
              <a:rPr lang="en-US" sz="4000" b="1" i="1" dirty="0"/>
              <a:t>Disqualified</a:t>
            </a:r>
            <a:r>
              <a:rPr lang="en-US" sz="4000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4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1515-8776-4A29-B618-566E2785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Exhortations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7916E-7695-4127-A258-37075D1FA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 on the right TEAM</a:t>
            </a:r>
          </a:p>
          <a:p>
            <a:r>
              <a:rPr lang="en-US" sz="4000" dirty="0"/>
              <a:t>Practice Christian Disciplines</a:t>
            </a:r>
          </a:p>
          <a:p>
            <a:r>
              <a:rPr lang="en-US" sz="4000" dirty="0"/>
              <a:t>Deny self</a:t>
            </a:r>
          </a:p>
          <a:p>
            <a:r>
              <a:rPr lang="en-US" sz="4000" dirty="0"/>
              <a:t>Win a Crown</a:t>
            </a:r>
          </a:p>
        </p:txBody>
      </p:sp>
    </p:spTree>
    <p:extLst>
      <p:ext uri="{BB962C8B-B14F-4D97-AF65-F5344CB8AC3E}">
        <p14:creationId xmlns:p14="http://schemas.microsoft.com/office/powerpoint/2010/main" val="313811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2669B-56B0-40B6-82B3-454F1BDE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426D2D-98CA-45AD-90AC-788CD15A4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28" y="56819"/>
            <a:ext cx="10211744" cy="6801181"/>
          </a:xfrm>
        </p:spPr>
      </p:pic>
    </p:spTree>
    <p:extLst>
      <p:ext uri="{BB962C8B-B14F-4D97-AF65-F5344CB8AC3E}">
        <p14:creationId xmlns:p14="http://schemas.microsoft.com/office/powerpoint/2010/main" val="345531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F33A-F32B-466F-A738-5E0A5137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B0A99-89B7-4E96-AF2B-82B04D13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8356"/>
            <a:ext cx="12101689" cy="6400800"/>
          </a:xfrm>
        </p:spPr>
        <p:txBody>
          <a:bodyPr>
            <a:normAutofit/>
          </a:bodyPr>
          <a:lstStyle/>
          <a:p>
            <a:r>
              <a:rPr lang="en-US" sz="4000" b="1" dirty="0"/>
              <a:t>2:1 </a:t>
            </a:r>
            <a:r>
              <a:rPr lang="en-US" sz="4000" dirty="0"/>
              <a:t>Thou therefore, my son, be strong in the grace that is in Christ Jesus.</a:t>
            </a:r>
          </a:p>
          <a:p>
            <a:r>
              <a:rPr lang="en-US" sz="4000" dirty="0"/>
              <a:t>Teacher, Soldier, Athlete, Farmer</a:t>
            </a:r>
          </a:p>
          <a:p>
            <a:endParaRPr lang="en-US" sz="4000" dirty="0"/>
          </a:p>
          <a:p>
            <a:r>
              <a:rPr lang="en-US" sz="4000" dirty="0"/>
              <a:t>“Is what you are willing to give up now , worth what you will be gaining?”</a:t>
            </a:r>
          </a:p>
        </p:txBody>
      </p:sp>
    </p:spTree>
    <p:extLst>
      <p:ext uri="{BB962C8B-B14F-4D97-AF65-F5344CB8AC3E}">
        <p14:creationId xmlns:p14="http://schemas.microsoft.com/office/powerpoint/2010/main" val="349789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0872-703F-4999-BFAA-186A840E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67DBA-CC73-4724-9E57-68CE8845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baseline="30000" dirty="0"/>
              <a:t>5 </a:t>
            </a:r>
            <a:r>
              <a:rPr lang="en-US" sz="4400" dirty="0"/>
              <a:t>And if a man also strive for masteries, yet is he not crowned, except he strive lawfully.</a:t>
            </a:r>
          </a:p>
          <a:p>
            <a:r>
              <a:rPr lang="en-US" sz="4400" dirty="0"/>
              <a:t>True </a:t>
            </a:r>
            <a:r>
              <a:rPr lang="en-US" sz="4400" b="1" i="1" dirty="0"/>
              <a:t>Born</a:t>
            </a:r>
            <a:r>
              <a:rPr lang="en-US" sz="4400" dirty="0"/>
              <a:t> Greek</a:t>
            </a:r>
          </a:p>
          <a:p>
            <a:r>
              <a:rPr lang="en-US" sz="4400" b="1" i="1" dirty="0"/>
              <a:t>Train</a:t>
            </a:r>
            <a:r>
              <a:rPr lang="en-US" sz="4400" dirty="0"/>
              <a:t> for 10 months</a:t>
            </a:r>
          </a:p>
          <a:p>
            <a:r>
              <a:rPr lang="en-US" sz="4400" dirty="0"/>
              <a:t>Stay within the </a:t>
            </a:r>
            <a:r>
              <a:rPr lang="en-US" sz="4400" b="1" i="1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36064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752F-55CB-4612-B2CC-328D0166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092D-4BD4-495F-894F-D2AA998C8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3" y="578734"/>
            <a:ext cx="11864051" cy="6099858"/>
          </a:xfrm>
        </p:spPr>
        <p:txBody>
          <a:bodyPr>
            <a:normAutofit/>
          </a:bodyPr>
          <a:lstStyle/>
          <a:p>
            <a:r>
              <a:rPr lang="en-US" sz="4000" dirty="0"/>
              <a:t>Ephesians 6</a:t>
            </a:r>
            <a:r>
              <a:rPr lang="en-US" sz="4000" b="1" baseline="30000" dirty="0"/>
              <a:t>12 </a:t>
            </a:r>
            <a:r>
              <a:rPr lang="en-US" sz="4000" dirty="0"/>
              <a:t>For we wrestle not against flesh and blood, but against principalities, against powers, against the rulers of the darkness of this world, against spiritual wickedness in high places.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i="1" dirty="0"/>
              <a:t>Which Team am I on?</a:t>
            </a:r>
          </a:p>
        </p:txBody>
      </p:sp>
    </p:spTree>
    <p:extLst>
      <p:ext uri="{BB962C8B-B14F-4D97-AF65-F5344CB8AC3E}">
        <p14:creationId xmlns:p14="http://schemas.microsoft.com/office/powerpoint/2010/main" val="16292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191B-830E-4F61-A662-E25F2A1A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8BD1C-6C2E-47FC-A143-14AD8C4E2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194"/>
            <a:ext cx="12192000" cy="6794339"/>
          </a:xfrm>
        </p:spPr>
        <p:txBody>
          <a:bodyPr/>
          <a:lstStyle/>
          <a:p>
            <a:r>
              <a:rPr lang="en-US" sz="4000" b="1" baseline="30000" dirty="0"/>
              <a:t> I Corinthians 9:24 </a:t>
            </a:r>
            <a:r>
              <a:rPr lang="en-US" sz="4000" dirty="0"/>
              <a:t>Know ye not that they which run in a race run all, but one </a:t>
            </a:r>
            <a:r>
              <a:rPr lang="en-US" sz="4000" dirty="0" err="1"/>
              <a:t>receiveth</a:t>
            </a:r>
            <a:r>
              <a:rPr lang="en-US" sz="4000" dirty="0"/>
              <a:t> the prize? So run, that ye may obtain.</a:t>
            </a:r>
          </a:p>
          <a:p>
            <a:r>
              <a:rPr lang="en-US" sz="4000" b="1" baseline="30000" dirty="0"/>
              <a:t>25 </a:t>
            </a:r>
            <a:r>
              <a:rPr lang="en-US" sz="4000" dirty="0"/>
              <a:t>And every man that </a:t>
            </a:r>
            <a:r>
              <a:rPr lang="en-US" sz="4000" dirty="0" err="1"/>
              <a:t>striveth</a:t>
            </a:r>
            <a:r>
              <a:rPr lang="en-US" sz="4000" dirty="0"/>
              <a:t> for the mastery is temperate in all things. Now they do it to obtain a corruptible crown; but we an incorruptible.</a:t>
            </a:r>
          </a:p>
          <a:p>
            <a:r>
              <a:rPr lang="en-US" sz="4000" b="1" baseline="30000" dirty="0"/>
              <a:t>26 </a:t>
            </a:r>
            <a:r>
              <a:rPr lang="en-US" sz="4000" dirty="0"/>
              <a:t>I therefore so run, not as uncertainly; so fight I, not as one that </a:t>
            </a:r>
            <a:r>
              <a:rPr lang="en-US" sz="4000" dirty="0" err="1"/>
              <a:t>beateth</a:t>
            </a:r>
            <a:r>
              <a:rPr lang="en-US" sz="4000" dirty="0"/>
              <a:t> the air:</a:t>
            </a:r>
          </a:p>
          <a:p>
            <a:r>
              <a:rPr lang="en-US" sz="4000" b="1" baseline="30000" dirty="0"/>
              <a:t>27 </a:t>
            </a:r>
            <a:r>
              <a:rPr lang="en-US" sz="4000" dirty="0"/>
              <a:t>But I keep under my body, and bring it into subjection: lest that by any means, when I have preached to others, I myself should be a castaway.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1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2F3A-AA53-44B7-A499-E25EF310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85" y="365125"/>
            <a:ext cx="10798215" cy="1325563"/>
          </a:xfrm>
        </p:spPr>
        <p:txBody>
          <a:bodyPr/>
          <a:lstStyle/>
          <a:p>
            <a:r>
              <a:rPr lang="en-US" dirty="0"/>
              <a:t>Takeaway #1 -Discipline – Training and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45927-0F3A-492B-89B1-85B8AD6FC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26 </a:t>
            </a:r>
            <a:r>
              <a:rPr lang="en-US" sz="4000" dirty="0"/>
              <a:t>I therefore so run, not as uncertainly; so fight I, not as one that </a:t>
            </a:r>
            <a:r>
              <a:rPr lang="en-US" sz="4000" dirty="0" err="1"/>
              <a:t>beateth</a:t>
            </a:r>
            <a:r>
              <a:rPr lang="en-US" sz="4000" dirty="0"/>
              <a:t> the air:</a:t>
            </a:r>
          </a:p>
          <a:p>
            <a:r>
              <a:rPr lang="en-US" sz="4000" dirty="0"/>
              <a:t>“The goal of discipline is about being not just doing?”</a:t>
            </a:r>
          </a:p>
          <a:p>
            <a:pPr marL="0" indent="0" algn="ctr">
              <a:buNone/>
            </a:pPr>
            <a:r>
              <a:rPr lang="en-US" sz="4000" i="1" dirty="0"/>
              <a:t>“Do I practice the Christian Disciplines?”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0A21-681F-4595-9235-828C1BA1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367" y="365125"/>
            <a:ext cx="11064433" cy="1325563"/>
          </a:xfrm>
        </p:spPr>
        <p:txBody>
          <a:bodyPr/>
          <a:lstStyle/>
          <a:p>
            <a:r>
              <a:rPr lang="en-US" dirty="0"/>
              <a:t>Takeaway #3 -Discipline – Self denial (Sacrifice)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4D2A-3B06-414E-9250-ECEC6EF63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25 </a:t>
            </a:r>
            <a:r>
              <a:rPr lang="en-US" sz="4000" dirty="0"/>
              <a:t>And every man that </a:t>
            </a:r>
            <a:r>
              <a:rPr lang="en-US" sz="4000" dirty="0" err="1"/>
              <a:t>striveth</a:t>
            </a:r>
            <a:r>
              <a:rPr lang="en-US" sz="4000" dirty="0"/>
              <a:t> for the mastery is </a:t>
            </a:r>
            <a:r>
              <a:rPr lang="en-US" sz="4000" b="1" dirty="0"/>
              <a:t>temperate </a:t>
            </a:r>
            <a:r>
              <a:rPr lang="en-US" sz="4000" dirty="0"/>
              <a:t>in all things. </a:t>
            </a:r>
          </a:p>
          <a:p>
            <a:r>
              <a:rPr lang="en-US" sz="4000" b="1" baseline="30000" dirty="0"/>
              <a:t>27 </a:t>
            </a:r>
            <a:r>
              <a:rPr lang="en-US" sz="4000" dirty="0"/>
              <a:t>But I keep </a:t>
            </a:r>
            <a:r>
              <a:rPr lang="en-US" sz="4000" b="1" dirty="0"/>
              <a:t>under my body</a:t>
            </a:r>
            <a:r>
              <a:rPr lang="en-US" sz="4000" dirty="0"/>
              <a:t>, and bring it into </a:t>
            </a:r>
            <a:r>
              <a:rPr lang="en-US" sz="4000" b="1" dirty="0"/>
              <a:t>subjection</a:t>
            </a:r>
            <a:r>
              <a:rPr lang="en-US" sz="4000" dirty="0"/>
              <a:t>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“Is there something I need to say No to?”</a:t>
            </a:r>
          </a:p>
        </p:txBody>
      </p:sp>
    </p:spTree>
    <p:extLst>
      <p:ext uri="{BB962C8B-B14F-4D97-AF65-F5344CB8AC3E}">
        <p14:creationId xmlns:p14="http://schemas.microsoft.com/office/powerpoint/2010/main" val="8606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885A-8C54-402E-8267-DC45AF87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away #3 – Discipline – by the </a:t>
            </a:r>
            <a:r>
              <a:rPr lang="en-US" b="1" dirty="0"/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7F0B-7451-4E39-946F-728269ACE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2 Timothy 2:5 </a:t>
            </a:r>
            <a:r>
              <a:rPr lang="en-US" sz="4000" dirty="0"/>
              <a:t>And if a man also strive for masteries, yet is he not crowned, except he strive </a:t>
            </a:r>
            <a:r>
              <a:rPr lang="en-US" sz="4000" b="1" dirty="0"/>
              <a:t>lawfully.</a:t>
            </a:r>
          </a:p>
          <a:p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Am I following Christ?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509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Legendary “Be Strong”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Takeaway #1 -Discipline – Training and Practice</vt:lpstr>
      <vt:lpstr>Takeaway #3 -Discipline – Self denial (Sacrifice)</vt:lpstr>
      <vt:lpstr>Take away #3 – Discipline – by the Rules</vt:lpstr>
      <vt:lpstr>Exhortations – Discipline - motivation </vt:lpstr>
      <vt:lpstr>Exhortations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Legendary “Be Strong”</dc:title>
  <dc:creator>TJ</dc:creator>
  <cp:lastModifiedBy>TJ</cp:lastModifiedBy>
  <cp:revision>4</cp:revision>
  <dcterms:created xsi:type="dcterms:W3CDTF">2019-11-16T18:45:05Z</dcterms:created>
  <dcterms:modified xsi:type="dcterms:W3CDTF">2019-11-16T19:14:14Z</dcterms:modified>
</cp:coreProperties>
</file>