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>
        <p:scale>
          <a:sx n="80" d="100"/>
          <a:sy n="80" d="100"/>
        </p:scale>
        <p:origin x="33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32CB3-10A1-4631-8BE9-6BC73D153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B14245-9AA1-4BE0-A731-EDDC51282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60D68-2DAD-4E1B-9D26-E92F72E47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DD32-4FBA-4710-A04C-55487E51CCE6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38D66-0FC9-4A50-A34D-DA9449930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C7C2B-032D-428E-A6D7-6B1BCCDA9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E722-28A4-4C7E-8083-0DCEC2147C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3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55884-4CA6-4C3A-B1AF-BCAEB2EFD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65C01-02D8-4476-B882-34EDD909AA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4D39C-49A5-45BA-8C52-95B950AD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DD32-4FBA-4710-A04C-55487E51CCE6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9CAF6-A472-48C6-B0AF-1A1C30009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C2F53-FCA6-4FB0-9B23-FA2D9A96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E722-28A4-4C7E-8083-0DCEC2147C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8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099508-B447-4938-BF0A-4CBC1EC7B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A3B54-D2EA-4F80-9BD1-0BEFEF73E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CC35A-1B0C-4B89-BDBD-03C80812C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DD32-4FBA-4710-A04C-55487E51CCE6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19EA8-1F9D-4D2F-A455-5C01BEFE0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350BE-397C-4BB7-83ED-5473C0E7F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E722-28A4-4C7E-8083-0DCEC2147C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94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EFA44-A6C6-4B8B-91D4-8748ADCC2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64A28-91FB-4059-9EBA-7849CA15C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A5582-E6F5-45B1-8197-558DFBE1F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DD32-4FBA-4710-A04C-55487E51CCE6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BB019-45A3-41C0-B855-C4943C17B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2F6AC-C7F8-4B73-BB1B-5B440FDF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E722-28A4-4C7E-8083-0DCEC2147C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13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EFBB-CFF5-48AB-A292-7E2B6EA7E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9DC44-8043-4681-A1DC-A674F09A0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F9BB4-E61A-4D92-8A96-8A1126B0A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DD32-4FBA-4710-A04C-55487E51CCE6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12AF0-BC6D-44F2-A550-421D6B623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7824D-13EA-4E2D-9324-93529D250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E722-28A4-4C7E-8083-0DCEC2147C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3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15C59-E752-4732-A625-A4A8052C7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1E8AD-CAAF-4582-BE1F-C44EC123CB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22CF9-28FA-4C51-815F-CBE8DC805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E82B7-1719-4678-B3C8-5B4FC063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DD32-4FBA-4710-A04C-55487E51CCE6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E37B4-3625-4F15-B0B1-6EC28CD83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9CCEE-509C-4D53-AE6B-45897EA52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E722-28A4-4C7E-8083-0DCEC2147C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43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470A-7523-47C7-8D6D-4B8CB477E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BF792-D59B-4060-A6B8-327EEAE67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0B1E2-6F04-4B94-A9A1-F70103249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98F514-C356-49AD-99D8-A6AEAD2A0F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CB00CB-0E13-4C45-9CD4-543EA737AE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E98055-2705-4A34-92EA-9F42728C7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DD32-4FBA-4710-A04C-55487E51CCE6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D9C66D-FD36-4D25-A59B-6E036616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D958EB-48FE-422F-8B88-CDBEAFA37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E722-28A4-4C7E-8083-0DCEC2147C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68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73D4E-5E47-4A85-AFDA-E30598DDF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A74C29-25F9-4CCD-B173-400AA38AE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DD32-4FBA-4710-A04C-55487E51CCE6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26CDDA-9A2F-4BC1-80D7-DC3FDAB25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5BBA4E-46DB-4639-9F59-CD999F99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E722-28A4-4C7E-8083-0DCEC2147C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92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BF3ED-D6EF-4C71-8362-B624D12A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DD32-4FBA-4710-A04C-55487E51CCE6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32C0F6-3D22-4BE8-A7F8-4A43CE23F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D9A78-97D4-4C4C-938D-68D991300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E722-28A4-4C7E-8083-0DCEC2147C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5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FE940-B1B0-46E3-99C3-CFFFAA415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F849-DA33-47D5-8DAE-7E3EB1F63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1A527-C285-46BF-87D2-9BDE13786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395F8-157E-4FF6-9860-830E1F869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DD32-4FBA-4710-A04C-55487E51CCE6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FC3F8-D45E-4F32-8276-B8A52B8DF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3A05E-E208-4B6A-9C05-F8219CE8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E722-28A4-4C7E-8083-0DCEC2147C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6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3F8BF-3860-4CF3-89DC-BD25938F7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34D7C-0C17-4EE0-B206-E2893ADAF6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0FFE5-AC31-4F56-BF29-D2B0481DB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A44BA-5960-4F67-9C5E-34122A992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DD32-4FBA-4710-A04C-55487E51CCE6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00E77-F464-4CF3-B452-35BC47F93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CCF76-8875-4EC4-BBB9-657041DE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7E722-28A4-4C7E-8083-0DCEC2147C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0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91B3EB-6140-4F96-B302-3B2D3C0C5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9E115-F49E-4A7A-9C62-75D7C9B5B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A9705-A7E9-4A33-ABF8-D41380077E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ADD32-4FBA-4710-A04C-55487E51CCE6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82180-1C75-4135-908B-9C1D1E246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77426-DEBA-4462-93C6-953DFF214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7E722-28A4-4C7E-8083-0DCEC2147C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69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F9DD9-F6FF-43B3-8CD5-E5182C595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D4B65-7DE7-4FE5-9CBB-8524F2544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888"/>
            <a:ext cx="12192000" cy="6745111"/>
          </a:xfrm>
        </p:spPr>
        <p:txBody>
          <a:bodyPr/>
          <a:lstStyle/>
          <a:p>
            <a:r>
              <a:rPr lang="en-US" sz="4400" b="1" dirty="0">
                <a:solidFill>
                  <a:schemeClr val="bg1"/>
                </a:solidFill>
              </a:rPr>
              <a:t>2 Timothy 2:1 </a:t>
            </a:r>
            <a:r>
              <a:rPr lang="en-US" sz="4400" dirty="0">
                <a:solidFill>
                  <a:schemeClr val="bg1"/>
                </a:solidFill>
              </a:rPr>
              <a:t>Thou therefore, </a:t>
            </a:r>
            <a:r>
              <a:rPr lang="en-US" sz="4400" u="sng" dirty="0">
                <a:solidFill>
                  <a:schemeClr val="bg1"/>
                </a:solidFill>
              </a:rPr>
              <a:t>my son</a:t>
            </a:r>
            <a:r>
              <a:rPr lang="en-US" sz="4400" dirty="0">
                <a:solidFill>
                  <a:schemeClr val="bg1"/>
                </a:solidFill>
              </a:rPr>
              <a:t>, </a:t>
            </a:r>
            <a:r>
              <a:rPr lang="en-US" sz="4400" b="1" i="1" dirty="0">
                <a:solidFill>
                  <a:schemeClr val="bg1"/>
                </a:solidFill>
              </a:rPr>
              <a:t>be strong </a:t>
            </a:r>
            <a:r>
              <a:rPr lang="en-US" sz="4400" dirty="0">
                <a:solidFill>
                  <a:schemeClr val="bg1"/>
                </a:solidFill>
              </a:rPr>
              <a:t>in the grace that is in Christ Jesus.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2 </a:t>
            </a:r>
            <a:r>
              <a:rPr lang="en-US" sz="4400" dirty="0">
                <a:solidFill>
                  <a:schemeClr val="bg1"/>
                </a:solidFill>
              </a:rPr>
              <a:t>And the things that thou hast heard of me among many witnesses, the same commit thou to faithful men, who shall be able to </a:t>
            </a:r>
            <a:r>
              <a:rPr lang="en-US" sz="4400" u="sng" dirty="0">
                <a:solidFill>
                  <a:schemeClr val="bg1"/>
                </a:solidFill>
              </a:rPr>
              <a:t>teach</a:t>
            </a:r>
            <a:r>
              <a:rPr lang="en-US" sz="4400" dirty="0">
                <a:solidFill>
                  <a:schemeClr val="bg1"/>
                </a:solidFill>
              </a:rPr>
              <a:t> others also.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3 </a:t>
            </a:r>
            <a:r>
              <a:rPr lang="en-US" sz="4400" dirty="0">
                <a:solidFill>
                  <a:schemeClr val="bg1"/>
                </a:solidFill>
              </a:rPr>
              <a:t>Thou therefore endure hardness, as a </a:t>
            </a:r>
            <a:r>
              <a:rPr lang="en-US" sz="4400" u="sng" dirty="0">
                <a:solidFill>
                  <a:schemeClr val="bg1"/>
                </a:solidFill>
              </a:rPr>
              <a:t>good soldier </a:t>
            </a:r>
            <a:r>
              <a:rPr lang="en-US" sz="4400" dirty="0">
                <a:solidFill>
                  <a:schemeClr val="bg1"/>
                </a:solidFill>
              </a:rPr>
              <a:t>of Jesus Christ.</a:t>
            </a:r>
          </a:p>
          <a:p>
            <a:r>
              <a:rPr lang="en-US" sz="4400" b="1" baseline="30000" dirty="0">
                <a:solidFill>
                  <a:schemeClr val="bg1"/>
                </a:solidFill>
              </a:rPr>
              <a:t>4 </a:t>
            </a:r>
            <a:r>
              <a:rPr lang="en-US" sz="4400" dirty="0">
                <a:solidFill>
                  <a:schemeClr val="bg1"/>
                </a:solidFill>
              </a:rPr>
              <a:t>No man that warreth entangleth himself with the affairs of this life; that he may please him who hath chosen him to be a soldier.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44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C6063-70F8-4FA5-877C-963A61D5C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5F3E1-B60C-4181-938F-B1D159DBB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1600"/>
            <a:ext cx="12079111" cy="6756400"/>
          </a:xfrm>
        </p:spPr>
        <p:txBody>
          <a:bodyPr>
            <a:normAutofit/>
          </a:bodyPr>
          <a:lstStyle/>
          <a:p>
            <a:r>
              <a:rPr lang="en-US" sz="4800" b="1" baseline="30000" dirty="0">
                <a:solidFill>
                  <a:schemeClr val="bg1"/>
                </a:solidFill>
              </a:rPr>
              <a:t>4 </a:t>
            </a:r>
            <a:r>
              <a:rPr lang="en-US" sz="4800" dirty="0">
                <a:solidFill>
                  <a:schemeClr val="bg1"/>
                </a:solidFill>
              </a:rPr>
              <a:t>No man that warreth </a:t>
            </a:r>
            <a:r>
              <a:rPr lang="en-US" sz="4800" b="1" i="1" dirty="0">
                <a:solidFill>
                  <a:srgbClr val="FFFF00"/>
                </a:solidFill>
              </a:rPr>
              <a:t>entangleth</a:t>
            </a:r>
            <a:r>
              <a:rPr lang="en-US" sz="4800" b="1" i="1" dirty="0">
                <a:solidFill>
                  <a:schemeClr val="bg1"/>
                </a:solidFill>
              </a:rPr>
              <a:t> himself </a:t>
            </a:r>
            <a:r>
              <a:rPr lang="en-US" sz="4800" dirty="0">
                <a:solidFill>
                  <a:schemeClr val="bg1"/>
                </a:solidFill>
              </a:rPr>
              <a:t>with the affairs of this life; that he may please him who hath chosen him to be a soldier.</a:t>
            </a:r>
          </a:p>
          <a:p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Luke 9 – “I will follow you anywhere!”</a:t>
            </a:r>
          </a:p>
          <a:p>
            <a:r>
              <a:rPr lang="en-US" sz="4800" dirty="0">
                <a:solidFill>
                  <a:schemeClr val="bg1"/>
                </a:solidFill>
              </a:rPr>
              <a:t>Luke 14 – “purchased a piece of ground,” “bought a team of oxen,” “I have married my wife.”</a:t>
            </a:r>
          </a:p>
        </p:txBody>
      </p:sp>
    </p:spTree>
    <p:extLst>
      <p:ext uri="{BB962C8B-B14F-4D97-AF65-F5344CB8AC3E}">
        <p14:creationId xmlns:p14="http://schemas.microsoft.com/office/powerpoint/2010/main" val="3475634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58DB4-5822-4797-97FA-975A7E825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084D5-19B7-4029-8F6E-DADEDF4F7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4172"/>
            <a:ext cx="12192000" cy="6753828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#3 A Son</a:t>
            </a:r>
          </a:p>
          <a:p>
            <a:r>
              <a:rPr lang="en-US" sz="4400" b="1" dirty="0">
                <a:solidFill>
                  <a:schemeClr val="bg1"/>
                </a:solidFill>
              </a:rPr>
              <a:t>2 </a:t>
            </a:r>
            <a:r>
              <a:rPr lang="en-US" sz="4400" dirty="0">
                <a:solidFill>
                  <a:schemeClr val="bg1"/>
                </a:solidFill>
              </a:rPr>
              <a:t>Thou therefore, </a:t>
            </a:r>
            <a:r>
              <a:rPr lang="en-US" sz="4400" b="1" i="1" dirty="0">
                <a:solidFill>
                  <a:srgbClr val="FFFF00"/>
                </a:solidFill>
              </a:rPr>
              <a:t>my son</a:t>
            </a:r>
            <a:r>
              <a:rPr lang="en-US" sz="4400" dirty="0">
                <a:solidFill>
                  <a:schemeClr val="bg1"/>
                </a:solidFill>
              </a:rPr>
              <a:t>, be strong in the </a:t>
            </a:r>
            <a:r>
              <a:rPr lang="en-US" sz="4400" b="1" i="1" dirty="0">
                <a:solidFill>
                  <a:srgbClr val="FFFF00"/>
                </a:solidFill>
              </a:rPr>
              <a:t>grace</a:t>
            </a:r>
            <a:r>
              <a:rPr lang="en-US" sz="4400" dirty="0">
                <a:solidFill>
                  <a:schemeClr val="bg1"/>
                </a:solidFill>
              </a:rPr>
              <a:t> that is in Christ Jesus.</a:t>
            </a:r>
          </a:p>
          <a:p>
            <a:r>
              <a:rPr lang="en-US" sz="4400" b="1" i="1" dirty="0">
                <a:solidFill>
                  <a:schemeClr val="bg1"/>
                </a:solidFill>
              </a:rPr>
              <a:t>Born Again</a:t>
            </a:r>
          </a:p>
          <a:p>
            <a:r>
              <a:rPr lang="en-US" sz="4400" dirty="0">
                <a:solidFill>
                  <a:schemeClr val="bg1"/>
                </a:solidFill>
              </a:rPr>
              <a:t>John 3</a:t>
            </a:r>
          </a:p>
          <a:p>
            <a:r>
              <a:rPr lang="en-US" sz="4400" dirty="0">
                <a:solidFill>
                  <a:schemeClr val="bg1"/>
                </a:solidFill>
              </a:rPr>
              <a:t>I Peter 1:23</a:t>
            </a:r>
          </a:p>
          <a:p>
            <a:r>
              <a:rPr lang="en-US" sz="4400" dirty="0">
                <a:solidFill>
                  <a:schemeClr val="bg1"/>
                </a:solidFill>
              </a:rPr>
              <a:t>2 Corinthians 5:17</a:t>
            </a:r>
          </a:p>
          <a:p>
            <a:r>
              <a:rPr lang="en-US" sz="4400" dirty="0">
                <a:solidFill>
                  <a:schemeClr val="bg1"/>
                </a:solidFill>
              </a:rPr>
              <a:t>Eph. 6 – Be strong in your Lord and the power of his might.</a:t>
            </a:r>
          </a:p>
        </p:txBody>
      </p:sp>
    </p:spTree>
    <p:extLst>
      <p:ext uri="{BB962C8B-B14F-4D97-AF65-F5344CB8AC3E}">
        <p14:creationId xmlns:p14="http://schemas.microsoft.com/office/powerpoint/2010/main" val="347606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2F4EC-4B5C-4668-A263-71CA09ACD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Exhortation – Emphatically Urging someone to do something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0C18D-3AFD-41DE-BBF2-205079A03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Be A Strong Teacher</a:t>
            </a:r>
          </a:p>
          <a:p>
            <a:endParaRPr lang="en-US" sz="5400" dirty="0">
              <a:solidFill>
                <a:schemeClr val="bg1"/>
              </a:solidFill>
            </a:endParaRPr>
          </a:p>
          <a:p>
            <a:r>
              <a:rPr lang="en-US" sz="5400" dirty="0">
                <a:solidFill>
                  <a:schemeClr val="bg1"/>
                </a:solidFill>
              </a:rPr>
              <a:t>Be a Good Soldier</a:t>
            </a:r>
          </a:p>
          <a:p>
            <a:endParaRPr lang="en-US" sz="5400" dirty="0">
              <a:solidFill>
                <a:schemeClr val="bg1"/>
              </a:solidFill>
            </a:endParaRPr>
          </a:p>
          <a:p>
            <a:r>
              <a:rPr lang="en-US" sz="5400" dirty="0">
                <a:solidFill>
                  <a:schemeClr val="bg1"/>
                </a:solidFill>
              </a:rPr>
              <a:t>Be Born Again</a:t>
            </a:r>
          </a:p>
        </p:txBody>
      </p:sp>
    </p:spTree>
    <p:extLst>
      <p:ext uri="{BB962C8B-B14F-4D97-AF65-F5344CB8AC3E}">
        <p14:creationId xmlns:p14="http://schemas.microsoft.com/office/powerpoint/2010/main" val="1033849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29C02-05DB-4CBA-8F2E-828B9B1C9E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2FA79-AB99-4E15-8E33-8CA8B3A3C1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C345D4-BC21-4392-911B-A4F9E82C3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" y="1"/>
            <a:ext cx="11872913" cy="667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349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5B36F-92F6-4EDC-90CD-AC56AABE4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Setting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BB0F096-9053-4709-A0E2-133082568D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5936" y="726964"/>
            <a:ext cx="8605964" cy="522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57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7F8DB-F01C-4A0E-9FC1-69B7FD02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The Charge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8EB00-4DDA-45D7-9FDA-1BB4150DE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V 1 Thou therefore, my son, </a:t>
            </a:r>
            <a:r>
              <a:rPr lang="en-US" sz="5400" b="1" i="1" dirty="0">
                <a:solidFill>
                  <a:srgbClr val="FFFF00"/>
                </a:solidFill>
              </a:rPr>
              <a:t>be strong </a:t>
            </a:r>
            <a:r>
              <a:rPr lang="en-US" sz="5400" dirty="0">
                <a:solidFill>
                  <a:schemeClr val="bg1"/>
                </a:solidFill>
              </a:rPr>
              <a:t>in the grace that is in Christ Jesus.</a:t>
            </a:r>
          </a:p>
          <a:p>
            <a:endParaRPr lang="en-US" sz="5400" dirty="0">
              <a:solidFill>
                <a:schemeClr val="bg1"/>
              </a:solidFill>
            </a:endParaRPr>
          </a:p>
          <a:p>
            <a:r>
              <a:rPr lang="en-US" sz="5400" dirty="0">
                <a:solidFill>
                  <a:schemeClr val="bg1"/>
                </a:solidFill>
              </a:rPr>
              <a:t>“Be Strong”</a:t>
            </a:r>
          </a:p>
        </p:txBody>
      </p:sp>
    </p:spTree>
    <p:extLst>
      <p:ext uri="{BB962C8B-B14F-4D97-AF65-F5344CB8AC3E}">
        <p14:creationId xmlns:p14="http://schemas.microsoft.com/office/powerpoint/2010/main" val="15303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3C40-B65F-4D65-AEBC-563C97405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1C633-3FF6-41B6-85B7-A2123FACD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56412"/>
            <a:ext cx="12083970" cy="6591630"/>
          </a:xfrm>
        </p:spPr>
        <p:txBody>
          <a:bodyPr>
            <a:normAutofit/>
          </a:bodyPr>
          <a:lstStyle/>
          <a:p>
            <a:r>
              <a:rPr lang="en-US" sz="4400" b="1" u="sng" dirty="0">
                <a:solidFill>
                  <a:schemeClr val="bg1"/>
                </a:solidFill>
              </a:rPr>
              <a:t>#1 Teacher</a:t>
            </a:r>
          </a:p>
          <a:p>
            <a:pPr marL="0" indent="0">
              <a:buNone/>
            </a:pPr>
            <a:endParaRPr lang="en-US" sz="4400" b="1" u="sng" dirty="0">
              <a:solidFill>
                <a:schemeClr val="bg1"/>
              </a:solidFill>
            </a:endParaRPr>
          </a:p>
          <a:p>
            <a:r>
              <a:rPr lang="en-US" sz="4400" b="1" baseline="30000" dirty="0">
                <a:solidFill>
                  <a:schemeClr val="bg1"/>
                </a:solidFill>
              </a:rPr>
              <a:t>2 </a:t>
            </a:r>
            <a:r>
              <a:rPr lang="en-US" sz="4400" dirty="0">
                <a:solidFill>
                  <a:schemeClr val="bg1"/>
                </a:solidFill>
              </a:rPr>
              <a:t>And the things that thou hast heard of me among many witnesses, the same commit thou to faithful men, who shall be able to </a:t>
            </a:r>
            <a:r>
              <a:rPr lang="en-US" sz="4400" b="1" i="1" dirty="0">
                <a:solidFill>
                  <a:srgbClr val="FFFF00"/>
                </a:solidFill>
              </a:rPr>
              <a:t>teach</a:t>
            </a:r>
            <a:r>
              <a:rPr lang="en-US" sz="4400" dirty="0">
                <a:solidFill>
                  <a:schemeClr val="bg1"/>
                </a:solidFill>
              </a:rPr>
              <a:t> others also.</a:t>
            </a:r>
          </a:p>
          <a:p>
            <a:endParaRPr lang="en-US" sz="44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Receive, Live, Share</a:t>
            </a:r>
          </a:p>
          <a:p>
            <a:r>
              <a:rPr lang="en-US" sz="4800" dirty="0">
                <a:solidFill>
                  <a:schemeClr val="bg1"/>
                </a:solidFill>
              </a:rPr>
              <a:t>E.K. Simpson, “Every Christian must look on himself as a link between two generations!”</a:t>
            </a:r>
          </a:p>
        </p:txBody>
      </p:sp>
    </p:spTree>
    <p:extLst>
      <p:ext uri="{BB962C8B-B14F-4D97-AF65-F5344CB8AC3E}">
        <p14:creationId xmlns:p14="http://schemas.microsoft.com/office/powerpoint/2010/main" val="62251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81BE8-87AD-4B82-9C7A-1224A0FBF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08189-71EB-4E31-A82F-FC2B73BBA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1" y="252663"/>
            <a:ext cx="11742821" cy="59243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#2 Soldier</a:t>
            </a:r>
          </a:p>
          <a:p>
            <a:r>
              <a:rPr lang="en-US" sz="6000" b="1" baseline="30000" dirty="0">
                <a:solidFill>
                  <a:schemeClr val="bg1"/>
                </a:solidFill>
              </a:rPr>
              <a:t>3 </a:t>
            </a:r>
            <a:r>
              <a:rPr lang="en-US" sz="6000" dirty="0">
                <a:solidFill>
                  <a:schemeClr val="bg1"/>
                </a:solidFill>
              </a:rPr>
              <a:t>Thou therefore endure hardness, as a good </a:t>
            </a:r>
            <a:r>
              <a:rPr lang="en-US" sz="6000" dirty="0">
                <a:solidFill>
                  <a:srgbClr val="FFFF00"/>
                </a:solidFill>
              </a:rPr>
              <a:t>soldier</a:t>
            </a:r>
            <a:r>
              <a:rPr lang="en-US" sz="6000" dirty="0">
                <a:solidFill>
                  <a:schemeClr val="bg1"/>
                </a:solidFill>
              </a:rPr>
              <a:t> of Jesus Christ.</a:t>
            </a:r>
          </a:p>
          <a:p>
            <a:endParaRPr lang="en-US" sz="6000" dirty="0">
              <a:solidFill>
                <a:schemeClr val="bg1"/>
              </a:solidFill>
            </a:endParaRPr>
          </a:p>
          <a:p>
            <a:r>
              <a:rPr lang="en-US" sz="6000" dirty="0">
                <a:solidFill>
                  <a:schemeClr val="bg1"/>
                </a:solidFill>
              </a:rPr>
              <a:t>“You are in a War!”</a:t>
            </a:r>
          </a:p>
        </p:txBody>
      </p:sp>
    </p:spTree>
    <p:extLst>
      <p:ext uri="{BB962C8B-B14F-4D97-AF65-F5344CB8AC3E}">
        <p14:creationId xmlns:p14="http://schemas.microsoft.com/office/powerpoint/2010/main" val="2862693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8A9DC-1FA2-4E89-94ED-FFD7A1E8C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93993-DA2B-42B4-8549-A946BB9E9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621" y="248356"/>
            <a:ext cx="11898489" cy="6491111"/>
          </a:xfrm>
        </p:spPr>
        <p:txBody>
          <a:bodyPr/>
          <a:lstStyle/>
          <a:p>
            <a:r>
              <a:rPr lang="en-US" sz="4800" b="1" baseline="30000" dirty="0">
                <a:solidFill>
                  <a:schemeClr val="bg1"/>
                </a:solidFill>
              </a:rPr>
              <a:t>3 </a:t>
            </a:r>
            <a:r>
              <a:rPr lang="en-US" sz="4800" dirty="0">
                <a:solidFill>
                  <a:schemeClr val="bg1"/>
                </a:solidFill>
              </a:rPr>
              <a:t>Thou therefore endure hardness, as a </a:t>
            </a:r>
            <a:r>
              <a:rPr lang="en-US" sz="4800" dirty="0">
                <a:solidFill>
                  <a:srgbClr val="FFFF00"/>
                </a:solidFill>
              </a:rPr>
              <a:t>good soldier</a:t>
            </a:r>
            <a:r>
              <a:rPr lang="en-US" sz="4800" dirty="0">
                <a:solidFill>
                  <a:schemeClr val="bg1"/>
                </a:solidFill>
              </a:rPr>
              <a:t> of Jesus Christ.</a:t>
            </a:r>
          </a:p>
          <a:p>
            <a:r>
              <a:rPr lang="en-US" sz="4800" b="1" baseline="30000" dirty="0">
                <a:solidFill>
                  <a:schemeClr val="bg1"/>
                </a:solidFill>
              </a:rPr>
              <a:t>4 </a:t>
            </a:r>
            <a:r>
              <a:rPr lang="en-US" sz="4800" dirty="0">
                <a:solidFill>
                  <a:schemeClr val="bg1"/>
                </a:solidFill>
              </a:rPr>
              <a:t>No man that warreth entangleth himself with the affairs of this life; that he </a:t>
            </a:r>
            <a:r>
              <a:rPr lang="en-US" sz="4800" dirty="0">
                <a:solidFill>
                  <a:srgbClr val="FFFF00"/>
                </a:solidFill>
              </a:rPr>
              <a:t>may please him </a:t>
            </a:r>
            <a:r>
              <a:rPr lang="en-US" sz="4800" dirty="0">
                <a:solidFill>
                  <a:schemeClr val="bg1"/>
                </a:solidFill>
              </a:rPr>
              <a:t>who hath chosen him to be a soldier</a:t>
            </a:r>
            <a:r>
              <a:rPr lang="en-US" sz="5400" dirty="0">
                <a:solidFill>
                  <a:schemeClr val="bg1"/>
                </a:solidFill>
              </a:rPr>
              <a:t>.</a:t>
            </a:r>
          </a:p>
          <a:p>
            <a:r>
              <a:rPr lang="en-US" sz="5400" dirty="0">
                <a:solidFill>
                  <a:schemeClr val="bg1"/>
                </a:solidFill>
              </a:rPr>
              <a:t>“A Good Soldier”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320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71A66-AA3B-4FF4-B475-68B4D3FED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21E62-8E79-4458-B1AD-AC0844166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22" y="158044"/>
            <a:ext cx="12112978" cy="6555272"/>
          </a:xfrm>
        </p:spPr>
        <p:txBody>
          <a:bodyPr>
            <a:normAutofit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4 </a:t>
            </a:r>
            <a:r>
              <a:rPr lang="en-US" sz="4400" dirty="0">
                <a:solidFill>
                  <a:schemeClr val="bg1"/>
                </a:solidFill>
              </a:rPr>
              <a:t>No man that </a:t>
            </a:r>
            <a:r>
              <a:rPr lang="en-US" sz="4400" b="1" i="1" dirty="0">
                <a:solidFill>
                  <a:srgbClr val="FFFF00"/>
                </a:solidFill>
              </a:rPr>
              <a:t>warreth</a:t>
            </a:r>
            <a:r>
              <a:rPr lang="en-US" sz="4400" dirty="0">
                <a:solidFill>
                  <a:schemeClr val="bg1"/>
                </a:solidFill>
              </a:rPr>
              <a:t> entangleth himself with the affairs of this life; that he may please him who hath chosen him to be a soldier.</a:t>
            </a:r>
          </a:p>
          <a:p>
            <a:r>
              <a:rPr lang="en-US" sz="4400" dirty="0">
                <a:solidFill>
                  <a:schemeClr val="bg1"/>
                </a:solidFill>
              </a:rPr>
              <a:t>“You are on Active Duty!”</a:t>
            </a:r>
          </a:p>
          <a:p>
            <a:r>
              <a:rPr lang="en-US" sz="4400" dirty="0">
                <a:solidFill>
                  <a:schemeClr val="bg1"/>
                </a:solidFill>
              </a:rPr>
              <a:t>“You are on the Front Line!”</a:t>
            </a:r>
          </a:p>
        </p:txBody>
      </p:sp>
    </p:spTree>
    <p:extLst>
      <p:ext uri="{BB962C8B-B14F-4D97-AF65-F5344CB8AC3E}">
        <p14:creationId xmlns:p14="http://schemas.microsoft.com/office/powerpoint/2010/main" val="3204083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7FECB-5EF2-43C6-A8E0-CF571B7DF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F76C6-7EAD-40D6-A651-BFDDF76CA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344" y="173620"/>
            <a:ext cx="11875626" cy="6003343"/>
          </a:xfrm>
        </p:spPr>
        <p:txBody>
          <a:bodyPr>
            <a:normAutofit/>
          </a:bodyPr>
          <a:lstStyle/>
          <a:p>
            <a:r>
              <a:rPr lang="en-US" sz="4400" baseline="30000" dirty="0">
                <a:solidFill>
                  <a:schemeClr val="bg1"/>
                </a:solidFill>
              </a:rPr>
              <a:t>3 </a:t>
            </a:r>
            <a:r>
              <a:rPr lang="en-US" sz="4400" dirty="0">
                <a:solidFill>
                  <a:schemeClr val="bg1"/>
                </a:solidFill>
              </a:rPr>
              <a:t>Thou therefore </a:t>
            </a:r>
            <a:r>
              <a:rPr lang="en-US" sz="4400" b="1" i="1" dirty="0">
                <a:solidFill>
                  <a:srgbClr val="FFFF00"/>
                </a:solidFill>
              </a:rPr>
              <a:t>endure hardness</a:t>
            </a:r>
            <a:r>
              <a:rPr lang="en-US" sz="4400" dirty="0">
                <a:solidFill>
                  <a:schemeClr val="bg1"/>
                </a:solidFill>
              </a:rPr>
              <a:t>, as a good soldier of Jesus Christ.</a:t>
            </a:r>
          </a:p>
          <a:p>
            <a:endParaRPr lang="en-US" sz="4400" dirty="0">
              <a:solidFill>
                <a:schemeClr val="bg1"/>
              </a:solidFill>
            </a:endParaRPr>
          </a:p>
          <a:p>
            <a:r>
              <a:rPr lang="en-US" sz="4400" dirty="0">
                <a:solidFill>
                  <a:schemeClr val="bg1"/>
                </a:solidFill>
              </a:rPr>
              <a:t>“We are to lean on others, and allow others to lean on us!”</a:t>
            </a:r>
          </a:p>
        </p:txBody>
      </p:sp>
    </p:spTree>
    <p:extLst>
      <p:ext uri="{BB962C8B-B14F-4D97-AF65-F5344CB8AC3E}">
        <p14:creationId xmlns:p14="http://schemas.microsoft.com/office/powerpoint/2010/main" val="3389734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451</Words>
  <Application>Microsoft Office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Setting</vt:lpstr>
      <vt:lpstr>The Charge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Exhortation – Emphatically Urging someone to do something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TJ</dc:creator>
  <cp:lastModifiedBy>TJ</cp:lastModifiedBy>
  <cp:revision>4</cp:revision>
  <dcterms:created xsi:type="dcterms:W3CDTF">2019-11-03T14:24:13Z</dcterms:created>
  <dcterms:modified xsi:type="dcterms:W3CDTF">2019-11-03T14:56:07Z</dcterms:modified>
</cp:coreProperties>
</file>