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7" r:id="rId8"/>
    <p:sldId id="261" r:id="rId9"/>
    <p:sldId id="268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FB519-EF09-41F2-A3B0-E1DFD6151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4691C8-AFC1-41B8-A4C4-87FEB0A1B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C6F67-83D1-450B-9F0D-B99E4DE4A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B63EA-E3F1-4091-9826-E3048785B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5F5A8-CE67-4C93-9665-441414EF8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6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F4F0-C411-4B4C-B864-09836971A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E52AD-A86F-4DEC-921D-F0883DF3A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AEEAF-A0D1-470D-8587-1317170DB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7D1F9-55A4-4156-88B2-E7A516420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8DE5F-7372-41A0-96F8-D38E5D20D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2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F6A462-91C7-4D39-BD67-B59BC19A63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342569-9F66-4547-B4A1-7D53C1FA7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8E34D-543E-4FB2-B55B-E10716343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DC601-2863-4247-A0EA-8328B80BC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C18CC-6BFE-488B-BF50-8937FFF3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403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3F4DB-3BA9-41B1-A67E-E7D8343D6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58685-DE1A-42AC-9591-2D5CA8B3B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CEFC0-7961-4F30-9097-186069883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DCADB-DDEF-4EC5-9881-5A389D5DE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B107C-EB71-4186-A62A-FD2709252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68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63B7E-1059-456A-916D-6388B363A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C06DE-167C-47FF-9896-006E138B2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F9A84-E34E-405E-BFED-6FF5DE1A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4831E-6416-49AE-B0F7-15716113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B6418-FDC9-4F74-A3BF-DC209A1EC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61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1287-7FD8-43E0-A23E-91E8B3F5D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6C35C-59EC-4EE0-B098-BA8A1E6E64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AD131B-BA66-4BF8-9E9F-0EB89E62C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6B9CE-C533-4432-BFCE-A4D3A54EA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12D3AC-17B3-4051-BD7F-74FA100D7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1A6C3-93F0-4240-9F46-ECBB49819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6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0B3E6-DA0C-494D-A1DF-D34E3F6C6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1F9BA-C023-485D-8C74-97931B043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6F9FAD-FD26-4F3F-A2D8-DC110725F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051397-9458-462D-8067-B5CD9F2EB8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3F98C7-56D5-41C5-9637-E9BE12F097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79EA05-0F68-4E44-96FE-C3D91A9F4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E81500-2E81-4F67-9429-13DCB1E6F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108BF6-DE22-448C-901D-2C0CD04D8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30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7D9B4-FF76-4651-BD94-374789FC1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F011DD-96DF-4981-829C-38925384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2A2C6-125A-4EBE-B016-0926071EC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DB7852-9AE0-49F0-B22F-D3F06F49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679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5A64B3-D721-4ED6-AD4B-E02DE018A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875639-CB1D-4889-BFC9-B8E7FD2F6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13948-5588-4E29-9B94-614013538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22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607C1-CF21-4EEF-AA99-C697E7E15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61E97-0B77-4F6D-A4BB-49E59922C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505E1-5A92-443C-AF2D-851175BA0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691F5-0D57-4145-8D7C-B6FDF77D9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CA7893-C6B4-4D04-80B7-5ADFAE64A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FB24FF-0A12-4E9F-B578-21D3225B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708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8BF51-BD44-4F93-966F-CACEBD493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34D95-2CF1-4ADD-B3B7-9771B1A0C4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301C96-6FD5-4F63-98AD-F6767981D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33079-03E9-4261-943A-52D10F5BC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AEB035-0AF7-4489-838B-34C99CE78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CEB670-5A1A-497E-B773-AC2CA9C71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153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C6729F-B9DD-42C3-AD0B-0505A1A4C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5700A-26B8-428A-A260-4B32B271E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2FBE6-2863-4A29-95F8-10F8D03B8E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D7924-3F78-4C19-BB42-E5DBFFE7A17C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B5350-94C7-4986-8687-D1A57AEF3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03170-057F-4C12-8FCB-FB07D2C40B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3A3F2-C3A6-4FF2-99CA-781B962D15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41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DE475-2BE6-4195-B377-058985900C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Legendary Series</a:t>
            </a:r>
            <a:br>
              <a:rPr lang="en-US" dirty="0"/>
            </a:br>
            <a:r>
              <a:rPr lang="en-US" dirty="0"/>
              <a:t>Be Strong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62662-8CD2-4F3D-8279-846176286D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2 Timothy 2:6 </a:t>
            </a:r>
          </a:p>
          <a:p>
            <a:r>
              <a:rPr lang="en-US" sz="4000" dirty="0"/>
              <a:t>Many others</a:t>
            </a:r>
          </a:p>
        </p:txBody>
      </p:sp>
    </p:spTree>
    <p:extLst>
      <p:ext uri="{BB962C8B-B14F-4D97-AF65-F5344CB8AC3E}">
        <p14:creationId xmlns:p14="http://schemas.microsoft.com/office/powerpoint/2010/main" val="629263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AD7C-FA2E-41B5-BF49-924DFE164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889"/>
            <a:ext cx="10515600" cy="801511"/>
          </a:xfrm>
        </p:spPr>
        <p:txBody>
          <a:bodyPr/>
          <a:lstStyle/>
          <a:p>
            <a:r>
              <a:rPr lang="en-US" dirty="0"/>
              <a:t>#3 Sowing and Reaping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A6C87-86A5-4B04-A41D-58DAA0655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12112978" cy="5943600"/>
          </a:xfrm>
        </p:spPr>
        <p:txBody>
          <a:bodyPr/>
          <a:lstStyle/>
          <a:p>
            <a:r>
              <a:rPr lang="en-US" sz="4000" b="1" baseline="30000" dirty="0"/>
              <a:t>John 12:24 </a:t>
            </a:r>
            <a:r>
              <a:rPr lang="en-US" sz="4000" dirty="0"/>
              <a:t>Verily, verily, I say unto you, Except a corn of wheat fall into the ground and die, it abideth alone: but if it die, it bringeth forth much fruit.</a:t>
            </a:r>
          </a:p>
          <a:p>
            <a:r>
              <a:rPr lang="en-US" sz="4000" b="1" baseline="30000" dirty="0"/>
              <a:t>Gal 6:7 </a:t>
            </a:r>
            <a:r>
              <a:rPr lang="en-US" sz="4000" dirty="0"/>
              <a:t>Be not deceived; God is not mocked: for whatsoever a man soweth, that shall he also reap.</a:t>
            </a:r>
          </a:p>
          <a:p>
            <a:r>
              <a:rPr lang="en-US" sz="4000" b="1" baseline="30000" dirty="0"/>
              <a:t>8 </a:t>
            </a:r>
            <a:r>
              <a:rPr lang="en-US" sz="4000" dirty="0"/>
              <a:t>For he that soweth to his flesh shall of the flesh reap corruption; but he that soweth to the Spirit shall of the Spirit reap life everlasting.</a:t>
            </a:r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32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E4D9B-9847-4304-8745-9CD83EE40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#4 Look to The Harvest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4DC10-4AA3-46DB-8299-EBF36AD03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556" y="2539999"/>
            <a:ext cx="10902244" cy="3636963"/>
          </a:xfrm>
        </p:spPr>
        <p:txBody>
          <a:bodyPr>
            <a:normAutofit/>
          </a:bodyPr>
          <a:lstStyle/>
          <a:p>
            <a:r>
              <a:rPr lang="en-US" sz="4000" dirty="0"/>
              <a:t>Gal 6:9 </a:t>
            </a:r>
            <a:r>
              <a:rPr lang="en-US" sz="4000" i="1" dirty="0"/>
              <a:t>And let us not be weary in well doing: for in due season we shall reap, if we faint not.</a:t>
            </a:r>
            <a:endParaRPr lang="en-US" sz="4000" dirty="0"/>
          </a:p>
          <a:p>
            <a:r>
              <a:rPr lang="en-US" sz="4000" dirty="0"/>
              <a:t>New Fruit – New life</a:t>
            </a:r>
          </a:p>
          <a:p>
            <a:r>
              <a:rPr lang="en-US" sz="4000" dirty="0"/>
              <a:t>Converts- seeing others saved.</a:t>
            </a:r>
          </a:p>
          <a:p>
            <a:r>
              <a:rPr lang="en-US" sz="4000" dirty="0"/>
              <a:t>Eternal Life </a:t>
            </a:r>
          </a:p>
        </p:txBody>
      </p:sp>
    </p:spTree>
    <p:extLst>
      <p:ext uri="{BB962C8B-B14F-4D97-AF65-F5344CB8AC3E}">
        <p14:creationId xmlns:p14="http://schemas.microsoft.com/office/powerpoint/2010/main" val="1075502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22FFB-50F8-4C88-9CC1-DAA159EE9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897"/>
          </a:xfrm>
        </p:spPr>
        <p:txBody>
          <a:bodyPr/>
          <a:lstStyle/>
          <a:p>
            <a:r>
              <a:rPr lang="en-US" dirty="0"/>
              <a:t>Exhortations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25A7C-9EB9-426F-A5E8-D4064A040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#1 Luke 12</a:t>
            </a:r>
            <a:r>
              <a:rPr lang="en-US" sz="4000" b="1" baseline="30000" dirty="0"/>
              <a:t>20 </a:t>
            </a:r>
            <a:r>
              <a:rPr lang="en-US" sz="4000" dirty="0"/>
              <a:t>But God said unto him, Thou fool, this night thy soul shall be required of thee: then whose shall those things be, which thou hast provided? </a:t>
            </a:r>
          </a:p>
          <a:p>
            <a:r>
              <a:rPr lang="en-US" sz="4000" dirty="0"/>
              <a:t>#2 Luke 9</a:t>
            </a:r>
            <a:r>
              <a:rPr lang="en-US" sz="4000" b="1" baseline="30000" dirty="0"/>
              <a:t>62 </a:t>
            </a:r>
            <a:r>
              <a:rPr lang="en-US" sz="4000" dirty="0"/>
              <a:t>And Jesus said unto him, No man, having put his hand to the plough, and looking back, is fit for the kingdom of God.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0469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8A9F8-6A92-41DA-B0B6-E4DE9B15A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5A185-893C-4132-9CC4-E47E07995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5466"/>
            <a:ext cx="12067822" cy="6722533"/>
          </a:xfrm>
        </p:spPr>
        <p:txBody>
          <a:bodyPr/>
          <a:lstStyle/>
          <a:p>
            <a:r>
              <a:rPr lang="en-US" sz="4000" dirty="0"/>
              <a:t>#3 I Corinthians 13</a:t>
            </a:r>
            <a:r>
              <a:rPr lang="en-US" sz="4000" b="1" baseline="30000" dirty="0"/>
              <a:t>12 </a:t>
            </a:r>
            <a:r>
              <a:rPr lang="en-US" sz="4000" dirty="0"/>
              <a:t>Now if any man build upon this foundation gold, silver, precious stones, wood, hay, stubble;</a:t>
            </a:r>
          </a:p>
          <a:p>
            <a:r>
              <a:rPr lang="en-US" sz="4000" b="1" baseline="30000" dirty="0"/>
              <a:t>13 </a:t>
            </a:r>
            <a:r>
              <a:rPr lang="en-US" sz="4000" dirty="0"/>
              <a:t>Every man's work shall be made manifest: for the day shall declare it, because it shall be revealed by fire; and the fire shall try every man's work of what sort it is.</a:t>
            </a:r>
          </a:p>
          <a:p>
            <a:r>
              <a:rPr lang="en-US" sz="4000" b="1" baseline="30000" dirty="0"/>
              <a:t>14 </a:t>
            </a:r>
            <a:r>
              <a:rPr lang="en-US" sz="4000" dirty="0"/>
              <a:t>If any man's work abide which he hath built thereupon, he shall receive a reward.</a:t>
            </a:r>
          </a:p>
          <a:p>
            <a:r>
              <a:rPr lang="en-US" sz="4000" b="1" baseline="30000" dirty="0"/>
              <a:t>15 </a:t>
            </a:r>
            <a:r>
              <a:rPr lang="en-US" sz="4000" dirty="0"/>
              <a:t>If any man's work shall be burned, he shall suffer loss: but he himself shall be saved; yet so as by fire.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424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533A7-FAC3-4634-8D82-61B3A6CD0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5D02C-1DB9-4DD1-B6A8-39C630C56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000" b="1" dirty="0"/>
              <a:t>2 </a:t>
            </a:r>
            <a:r>
              <a:rPr lang="en-US" sz="4000" dirty="0"/>
              <a:t>Thou therefore, my son, be strong in the grace that is in Christ Jesus. </a:t>
            </a:r>
          </a:p>
          <a:p>
            <a:endParaRPr lang="en-US" sz="4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000FA53-6186-4575-B7E3-078404468F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463051"/>
              </p:ext>
            </p:extLst>
          </p:nvPr>
        </p:nvGraphicFramePr>
        <p:xfrm>
          <a:off x="191911" y="1535289"/>
          <a:ext cx="11604978" cy="51025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8326">
                  <a:extLst>
                    <a:ext uri="{9D8B030D-6E8A-4147-A177-3AD203B41FA5}">
                      <a16:colId xmlns:a16="http://schemas.microsoft.com/office/drawing/2014/main" val="3145087767"/>
                    </a:ext>
                  </a:extLst>
                </a:gridCol>
                <a:gridCol w="3868326">
                  <a:extLst>
                    <a:ext uri="{9D8B030D-6E8A-4147-A177-3AD203B41FA5}">
                      <a16:colId xmlns:a16="http://schemas.microsoft.com/office/drawing/2014/main" val="4013656502"/>
                    </a:ext>
                  </a:extLst>
                </a:gridCol>
                <a:gridCol w="3868326">
                  <a:extLst>
                    <a:ext uri="{9D8B030D-6E8A-4147-A177-3AD203B41FA5}">
                      <a16:colId xmlns:a16="http://schemas.microsoft.com/office/drawing/2014/main" val="3185472973"/>
                    </a:ext>
                  </a:extLst>
                </a:gridCol>
              </a:tblGrid>
              <a:tr h="1700859">
                <a:tc>
                  <a:txBody>
                    <a:bodyPr/>
                    <a:lstStyle/>
                    <a:p>
                      <a:r>
                        <a:rPr lang="en-US" sz="4000" baseline="0" dirty="0"/>
                        <a:t>Teacher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aseline="0" dirty="0"/>
                        <a:t>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aseline="0" dirty="0"/>
                        <a:t>Fulfillment of Teaching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147150"/>
                  </a:ext>
                </a:extLst>
              </a:tr>
              <a:tr h="1700859">
                <a:tc>
                  <a:txBody>
                    <a:bodyPr/>
                    <a:lstStyle/>
                    <a:p>
                      <a:r>
                        <a:rPr lang="en-US" sz="4000" baseline="0" dirty="0"/>
                        <a:t>Soldier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aseline="0" dirty="0"/>
                        <a:t>Commitment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aseline="0" dirty="0"/>
                        <a:t>Victory</a:t>
                      </a:r>
                    </a:p>
                    <a:p>
                      <a:endParaRPr lang="en-US" sz="40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266929"/>
                  </a:ext>
                </a:extLst>
              </a:tr>
              <a:tr h="1700859">
                <a:tc>
                  <a:txBody>
                    <a:bodyPr/>
                    <a:lstStyle/>
                    <a:p>
                      <a:r>
                        <a:rPr lang="en-US" sz="4000" baseline="0" dirty="0"/>
                        <a:t>Athlete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aseline="0" dirty="0"/>
                        <a:t>Discipline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aseline="0" dirty="0"/>
                        <a:t>Crown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017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224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F8F75-D649-42BD-910E-340E09B18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BF37D-9C81-40AE-9B78-CF4E9E751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baseline="30000" dirty="0"/>
              <a:t>6 </a:t>
            </a:r>
            <a:r>
              <a:rPr lang="en-US" sz="4400" dirty="0"/>
              <a:t>The husbandman that laboureth must be first partaker of the fruits.</a:t>
            </a:r>
          </a:p>
          <a:p>
            <a:endParaRPr lang="en-US" sz="4400" dirty="0"/>
          </a:p>
          <a:p>
            <a:r>
              <a:rPr lang="en-US" sz="4400" dirty="0"/>
              <a:t>Husbandman</a:t>
            </a:r>
          </a:p>
          <a:p>
            <a:r>
              <a:rPr lang="en-US" sz="4400" dirty="0"/>
              <a:t>Laboureth - Toil</a:t>
            </a:r>
          </a:p>
        </p:txBody>
      </p:sp>
    </p:spTree>
    <p:extLst>
      <p:ext uri="{BB962C8B-B14F-4D97-AF65-F5344CB8AC3E}">
        <p14:creationId xmlns:p14="http://schemas.microsoft.com/office/powerpoint/2010/main" val="408828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ED0AA-3924-4B91-9CE9-3969FCE70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90221"/>
          </a:xfrm>
        </p:spPr>
        <p:txBody>
          <a:bodyPr>
            <a:normAutofit/>
          </a:bodyPr>
          <a:lstStyle/>
          <a:p>
            <a:r>
              <a:rPr lang="en-US" dirty="0"/>
              <a:t>#1 We are to sow – (Work and Purpose)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23E20-EF65-47F9-BC58-A6ED18093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25689"/>
            <a:ext cx="12192000" cy="5932311"/>
          </a:xfrm>
        </p:spPr>
        <p:txBody>
          <a:bodyPr>
            <a:normAutofit lnSpcReduction="10000"/>
          </a:bodyPr>
          <a:lstStyle/>
          <a:p>
            <a:r>
              <a:rPr lang="en-US" sz="4000" b="1" baseline="30000" dirty="0"/>
              <a:t>Mt. 13:18 </a:t>
            </a:r>
            <a:r>
              <a:rPr lang="en-US" sz="4000" dirty="0"/>
              <a:t>Hear ye therefore the parable of the sower.</a:t>
            </a:r>
          </a:p>
          <a:p>
            <a:r>
              <a:rPr lang="en-US" sz="4000" b="1" baseline="30000" dirty="0"/>
              <a:t>19 </a:t>
            </a:r>
            <a:r>
              <a:rPr lang="en-US" sz="4000" dirty="0"/>
              <a:t>When any one </a:t>
            </a:r>
            <a:r>
              <a:rPr lang="en-US" sz="4000" b="1" i="1" dirty="0"/>
              <a:t>heareth the word </a:t>
            </a:r>
            <a:r>
              <a:rPr lang="en-US" sz="4000" dirty="0"/>
              <a:t>of the kingdom, and understandeth it not, then cometh the wicked one, and catcheth away that which was sown in his heart. This is he which received seed by the </a:t>
            </a:r>
            <a:r>
              <a:rPr lang="en-US" sz="4000" b="1" i="1" dirty="0"/>
              <a:t>way side.</a:t>
            </a:r>
          </a:p>
          <a:p>
            <a:r>
              <a:rPr lang="en-US" sz="4000" b="1" baseline="30000" dirty="0"/>
              <a:t>20 </a:t>
            </a:r>
            <a:r>
              <a:rPr lang="en-US" sz="4000" dirty="0"/>
              <a:t>But he that received the seed </a:t>
            </a:r>
            <a:r>
              <a:rPr lang="en-US" sz="4000" b="1" i="1" dirty="0"/>
              <a:t>into stony places</a:t>
            </a:r>
            <a:r>
              <a:rPr lang="en-US" sz="4000" dirty="0"/>
              <a:t>, the same is he that heareth the word, and anon with joy receiveth it;</a:t>
            </a:r>
          </a:p>
          <a:p>
            <a:r>
              <a:rPr lang="en-US" sz="4000" b="1" baseline="30000" dirty="0"/>
              <a:t>21 </a:t>
            </a:r>
            <a:r>
              <a:rPr lang="en-US" sz="4000" dirty="0"/>
              <a:t>Yet hath he not root in himself, but dureth for a while: for when tribulation or persecution ariseth because of the word, by and by he is offended.</a:t>
            </a:r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7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1D5C7-A8F7-48DC-BF4B-ADD3B4A52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BD4BD-801D-4808-A3AB-BD8654D2F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#1 We are to sow </a:t>
            </a:r>
          </a:p>
        </p:txBody>
      </p:sp>
    </p:spTree>
    <p:extLst>
      <p:ext uri="{BB962C8B-B14F-4D97-AF65-F5344CB8AC3E}">
        <p14:creationId xmlns:p14="http://schemas.microsoft.com/office/powerpoint/2010/main" val="2213967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84DEA-F405-4B8B-AD62-A4E4BFF81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are to sow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2E10E-6DCA-4F7B-88DC-1AA80E983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622" y="1690688"/>
            <a:ext cx="11173178" cy="4486275"/>
          </a:xfrm>
        </p:spPr>
        <p:txBody>
          <a:bodyPr>
            <a:normAutofit lnSpcReduction="10000"/>
          </a:bodyPr>
          <a:lstStyle/>
          <a:p>
            <a:r>
              <a:rPr lang="en-US" sz="4000" b="1" baseline="30000" dirty="0"/>
              <a:t>22 </a:t>
            </a:r>
            <a:r>
              <a:rPr lang="en-US" sz="4000" dirty="0"/>
              <a:t>He also that received seed among </a:t>
            </a:r>
            <a:r>
              <a:rPr lang="en-US" sz="4000" b="1" u="sng" dirty="0"/>
              <a:t>the thorns </a:t>
            </a:r>
            <a:r>
              <a:rPr lang="en-US" sz="4000" dirty="0"/>
              <a:t>is he that heareth the word; and the care of this world, and the deceitfulness of riches, </a:t>
            </a:r>
            <a:r>
              <a:rPr lang="en-US" sz="4000" b="1" u="sng" dirty="0"/>
              <a:t>choke</a:t>
            </a:r>
            <a:r>
              <a:rPr lang="en-US" sz="4000" dirty="0"/>
              <a:t> the word, and he becometh unfruitful.</a:t>
            </a:r>
          </a:p>
          <a:p>
            <a:r>
              <a:rPr lang="en-US" sz="4000" b="1" baseline="30000" dirty="0"/>
              <a:t>23 </a:t>
            </a:r>
            <a:r>
              <a:rPr lang="en-US" sz="4000" dirty="0"/>
              <a:t>But he that received seed into the good ground is he that heareth the word, and understandeth it; which also </a:t>
            </a:r>
            <a:r>
              <a:rPr lang="en-US" sz="4000" b="1" u="sng" dirty="0"/>
              <a:t>beareth fruit, and bringeth forth</a:t>
            </a:r>
            <a:r>
              <a:rPr lang="en-US" sz="4000" dirty="0"/>
              <a:t>, some an hundredfold, some sixty, some thirty.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514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A4642-8F02-4BCA-8994-7DA5C4F9E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9C705-B8FF-4397-B2A7-E656E7F4C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#2 Sowing is Hard</a:t>
            </a:r>
          </a:p>
        </p:txBody>
      </p:sp>
    </p:spTree>
    <p:extLst>
      <p:ext uri="{BB962C8B-B14F-4D97-AF65-F5344CB8AC3E}">
        <p14:creationId xmlns:p14="http://schemas.microsoft.com/office/powerpoint/2010/main" val="397513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DFD81-C034-4FFB-8483-3A077DCE4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489"/>
            <a:ext cx="10515600" cy="925689"/>
          </a:xfrm>
        </p:spPr>
        <p:txBody>
          <a:bodyPr/>
          <a:lstStyle/>
          <a:p>
            <a:r>
              <a:rPr lang="en-US" dirty="0"/>
              <a:t>#2 Sowing is hard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781E6-09D3-4EA4-BE96-EC7906BDA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40178"/>
            <a:ext cx="12192000" cy="5717822"/>
          </a:xfrm>
        </p:spPr>
        <p:txBody>
          <a:bodyPr>
            <a:normAutofit/>
          </a:bodyPr>
          <a:lstStyle/>
          <a:p>
            <a:r>
              <a:rPr lang="en-US" sz="4000" dirty="0"/>
              <a:t>It will not be easy and there will not be immediate gratification!</a:t>
            </a:r>
          </a:p>
          <a:p>
            <a:r>
              <a:rPr lang="en-US" sz="4000" dirty="0"/>
              <a:t>Matthew 9</a:t>
            </a:r>
            <a:r>
              <a:rPr lang="en-US" sz="4000" b="1" baseline="30000" dirty="0"/>
              <a:t>37 </a:t>
            </a:r>
            <a:r>
              <a:rPr lang="en-US" sz="4000" dirty="0"/>
              <a:t>Then saith he unto his disciples, The harvest truly is plenteous, </a:t>
            </a:r>
            <a:r>
              <a:rPr lang="en-US" sz="4000" b="1" u="sng" dirty="0"/>
              <a:t>but the labourers are few;</a:t>
            </a:r>
          </a:p>
          <a:p>
            <a:r>
              <a:rPr lang="en-US" sz="4000" b="1" baseline="30000" dirty="0"/>
              <a:t>38 </a:t>
            </a:r>
            <a:r>
              <a:rPr lang="en-US" sz="4000" dirty="0"/>
              <a:t>Pray ye therefore the Lord of the harvest, that he will send forth labourers into his harvest.</a:t>
            </a:r>
          </a:p>
        </p:txBody>
      </p:sp>
    </p:spTree>
    <p:extLst>
      <p:ext uri="{BB962C8B-B14F-4D97-AF65-F5344CB8AC3E}">
        <p14:creationId xmlns:p14="http://schemas.microsoft.com/office/powerpoint/2010/main" val="924589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C5F7C-DD15-4E06-8984-977FE7BAF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4D8B0-CD73-4FF9-BB26-5BFE8125E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#3 There is </a:t>
            </a:r>
            <a:r>
              <a:rPr lang="en-US" sz="8800" u="sng" dirty="0"/>
              <a:t>Sowing </a:t>
            </a:r>
            <a:r>
              <a:rPr lang="en-US" sz="8800" dirty="0"/>
              <a:t>and then comes </a:t>
            </a:r>
            <a:r>
              <a:rPr lang="en-US" sz="8800" u="sng" dirty="0"/>
              <a:t>Reaping</a:t>
            </a:r>
          </a:p>
        </p:txBody>
      </p:sp>
    </p:spTree>
    <p:extLst>
      <p:ext uri="{BB962C8B-B14F-4D97-AF65-F5344CB8AC3E}">
        <p14:creationId xmlns:p14="http://schemas.microsoft.com/office/powerpoint/2010/main" val="2858482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662</Words>
  <Application>Microsoft Office PowerPoint</Application>
  <PresentationFormat>Widescreen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Legendary Series Be Strong</vt:lpstr>
      <vt:lpstr>PowerPoint Presentation</vt:lpstr>
      <vt:lpstr>PowerPoint Presentation</vt:lpstr>
      <vt:lpstr>#1 We are to sow – (Work and Purpose)</vt:lpstr>
      <vt:lpstr>PowerPoint Presentation</vt:lpstr>
      <vt:lpstr>We are to sow</vt:lpstr>
      <vt:lpstr>PowerPoint Presentation</vt:lpstr>
      <vt:lpstr>#2 Sowing is hard</vt:lpstr>
      <vt:lpstr>PowerPoint Presentation</vt:lpstr>
      <vt:lpstr>#3 Sowing and Reaping</vt:lpstr>
      <vt:lpstr>#4 Look to The Harvest</vt:lpstr>
      <vt:lpstr>Exhortations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 Legendary  Be Strong</dc:title>
  <dc:creator>TJ</dc:creator>
  <cp:lastModifiedBy>TJ</cp:lastModifiedBy>
  <cp:revision>10</cp:revision>
  <dcterms:created xsi:type="dcterms:W3CDTF">2019-11-28T15:42:26Z</dcterms:created>
  <dcterms:modified xsi:type="dcterms:W3CDTF">2019-11-30T19:52:57Z</dcterms:modified>
</cp:coreProperties>
</file>