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3" d="100"/>
          <a:sy n="83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76C18-504F-4617-805B-7514AF0B6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9B4B8A-A1F8-4CAC-96A2-D92043298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57970-BD8A-4576-B171-7B6531BAA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768D4-DF7A-4053-A6DD-B714E1CC5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6B331-65FE-4D18-ABFA-BBF4E6DF5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399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A0E91-226C-47C9-A3CC-DFCE62438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1CAD9-0202-48DB-9E11-944725F55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ED220-C906-413A-BF46-5BC5DABCD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7082A-F4E8-490D-A51A-D64B6A658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99BF1-B44C-4E69-9719-AFC1E66B9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9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FED05A-D815-41AA-A69F-C48EAF78D1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5050-C559-48A3-B47B-F126A9EE5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708F4-550C-4C39-95D9-AABA46D1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162D7-3F27-4105-BEDD-AB5233D9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1A725-98F1-4A86-BB52-C9CFD6E93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1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ABBD9-3499-4047-9DF1-3E6408050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EA32-EC92-48DC-AAFD-2DD490A1D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A7E45-A4E1-4E09-84C3-EFB6A0BAD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76965-5067-4784-996B-A59FAA61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848CD-810A-4E4D-A17B-081A9D188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692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F93AE-54B2-4D28-A4E9-056E0F592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AF72F7-C935-4026-81D4-1463CF497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2BDF5-111D-4049-BDD6-D9C133A65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83C8-1825-415F-98F1-6B706D2BC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F0845-8D22-4E40-A8C7-8FBE758A1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74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80CBB-1B32-4932-AD51-5F0DECE02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CD6B4-88A5-48A2-B4C4-ADBB9E1A64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6CB97-0F82-421C-99C2-6ECDF12E3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DADF2-BC71-4121-9E70-CFC3914BC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EBE61-FF3E-4312-91DF-7632B81AB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74B9E-BB72-417F-8FD5-AA135571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94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838C-78AC-4184-8B64-87FE0D491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5CA3A-61B3-4C99-9178-FFDD06779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0DCD3-ACBD-49E4-946C-84179AB25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879F5E-3357-42D2-927B-FB8B35A87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6E0B68-9AB1-488A-84DF-D3EC754438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BBD637-9CCA-4E96-8B81-604FFA17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12D4CB-8E21-4B2B-B53C-1601470B1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E9B5F-1CAF-4B30-AEE5-DE7CBD45B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18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6CB69-F344-41C2-B121-0FC9EF2C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8F5200-03D5-4D3B-835A-A4E37661A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73ADD0-091F-4827-A158-F874971C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1FF954-2BFD-4312-A524-F406D1554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25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E136F5-BD6E-4782-8F04-2D1D5AD13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4896B0-5F00-4A20-BE04-4EFEB38F7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B412F-52AF-4EE1-9D50-0FE82C419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7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D5E23-1EA6-4866-B1A6-DB2A3CF4B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274D0-7C7E-402F-98F8-74E351EBA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06180C-EEBF-4229-9C6B-73A3F0830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9C20A-EA2D-44E9-BA21-0F5D99916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FF644-5676-4CAD-B658-064A07B12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95D29-996E-49E9-8B5F-F05CA0590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5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E6EB1-1B83-4329-8A52-17BDE70E6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C764D5-4C41-4BD1-A011-D1A20BB96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DCF65-32BE-442E-8EF4-968F216CD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F9C09-8893-468B-920F-9312F2C6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AF4A0-B910-46FF-A155-76793FC52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6A817-3715-4959-8F1B-11F75C44C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5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38FBB7-31AD-417E-ABA0-5E38B167A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24674-AB57-42B3-9549-23EDD4090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A882C-E405-4554-9F81-37C89CB35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0D62E-67CC-4D98-B221-5901B896158D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78206-A5C0-4A91-9790-242A13D60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9F59A-82B6-4E63-8167-9BF23F4F3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D7E68-CFA0-405E-8A37-7BEF1D4AB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14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E5BC-AF12-412E-B533-C987974E5A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Wise Christmas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B9E865-613E-4A33-9841-938A6584DC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Matthew 2</a:t>
            </a:r>
          </a:p>
        </p:txBody>
      </p:sp>
    </p:spTree>
    <p:extLst>
      <p:ext uri="{BB962C8B-B14F-4D97-AF65-F5344CB8AC3E}">
        <p14:creationId xmlns:p14="http://schemas.microsoft.com/office/powerpoint/2010/main" val="1078262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1582D-7907-45BF-B763-313546C10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311"/>
            <a:ext cx="10515600" cy="835379"/>
          </a:xfrm>
        </p:spPr>
        <p:txBody>
          <a:bodyPr>
            <a:normAutofit/>
          </a:bodyPr>
          <a:lstStyle/>
          <a:p>
            <a:r>
              <a:rPr lang="en-US" b="1" u="sng" dirty="0"/>
              <a:t>III. What they did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4FDF5-CFEA-4935-BF50-7B8FCBF99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355" y="1030148"/>
            <a:ext cx="11830755" cy="5827852"/>
          </a:xfrm>
        </p:spPr>
        <p:txBody>
          <a:bodyPr>
            <a:normAutofit/>
          </a:bodyPr>
          <a:lstStyle/>
          <a:p>
            <a:r>
              <a:rPr lang="en-US" sz="4400" b="1" dirty="0"/>
              <a:t>Point #2- Searched:</a:t>
            </a:r>
            <a:r>
              <a:rPr lang="en-US" sz="4400" dirty="0"/>
              <a:t> “Wise men seek Jesus!”</a:t>
            </a:r>
          </a:p>
          <a:p>
            <a:r>
              <a:rPr lang="en-US" sz="4400" b="1" dirty="0"/>
              <a:t>Point #3 Fell Down</a:t>
            </a:r>
            <a:r>
              <a:rPr lang="en-US" sz="4400" dirty="0"/>
              <a:t>: “Wise men surrender to Jesus!”</a:t>
            </a:r>
          </a:p>
          <a:p>
            <a:r>
              <a:rPr lang="en-US" sz="4400" b="1" dirty="0"/>
              <a:t>Point #4 </a:t>
            </a:r>
            <a:r>
              <a:rPr lang="en-US" sz="4400" b="1" i="1" dirty="0"/>
              <a:t>Worshipped</a:t>
            </a:r>
            <a:r>
              <a:rPr lang="en-US" sz="4400" b="1" dirty="0"/>
              <a:t> him: </a:t>
            </a:r>
          </a:p>
          <a:p>
            <a:r>
              <a:rPr lang="en-US" sz="4400" b="1" dirty="0"/>
              <a:t>Gold</a:t>
            </a:r>
            <a:r>
              <a:rPr lang="en-US" sz="4400" dirty="0"/>
              <a:t>: “Wise Men </a:t>
            </a:r>
            <a:r>
              <a:rPr lang="en-US" sz="4400" i="1" dirty="0"/>
              <a:t>worship</a:t>
            </a:r>
            <a:r>
              <a:rPr lang="en-US" sz="4400" dirty="0"/>
              <a:t> him as King.”</a:t>
            </a:r>
          </a:p>
          <a:p>
            <a:r>
              <a:rPr lang="en-US" sz="4400" b="1" dirty="0"/>
              <a:t>Frankincense: </a:t>
            </a:r>
            <a:r>
              <a:rPr lang="en-US" sz="4400" dirty="0"/>
              <a:t>“Wise Men </a:t>
            </a:r>
            <a:r>
              <a:rPr lang="en-US" sz="4400" i="1" dirty="0"/>
              <a:t>worship</a:t>
            </a:r>
            <a:r>
              <a:rPr lang="en-US" sz="4400" dirty="0"/>
              <a:t> him as God.”</a:t>
            </a:r>
          </a:p>
          <a:p>
            <a:r>
              <a:rPr lang="en-US" sz="4400" b="1" dirty="0"/>
              <a:t>Myrrh: </a:t>
            </a:r>
            <a:r>
              <a:rPr lang="en-US" sz="4400" dirty="0"/>
              <a:t>“Wise Men </a:t>
            </a:r>
            <a:r>
              <a:rPr lang="en-US" sz="4400" i="1" dirty="0"/>
              <a:t>worship</a:t>
            </a:r>
            <a:r>
              <a:rPr lang="en-US" sz="4400" dirty="0"/>
              <a:t> him for his death and resurrection.”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31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9A49-53C0-418A-847C-65E06267F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EE0AE-1B7C-4A59-9E5A-B072E8D5B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263" y="365125"/>
            <a:ext cx="10925537" cy="5811838"/>
          </a:xfrm>
        </p:spPr>
        <p:txBody>
          <a:bodyPr>
            <a:normAutofit/>
          </a:bodyPr>
          <a:lstStyle/>
          <a:p>
            <a:r>
              <a:rPr lang="en-US" sz="4000" dirty="0"/>
              <a:t>Do I trust God?</a:t>
            </a:r>
          </a:p>
          <a:p>
            <a:endParaRPr lang="en-US" sz="4000" dirty="0"/>
          </a:p>
          <a:p>
            <a:r>
              <a:rPr lang="en-US" sz="4000" dirty="0"/>
              <a:t>Am I searching for Jesus?</a:t>
            </a:r>
          </a:p>
          <a:p>
            <a:endParaRPr lang="en-US" sz="4000" dirty="0"/>
          </a:p>
          <a:p>
            <a:r>
              <a:rPr lang="en-US" sz="4000" dirty="0"/>
              <a:t>Have I surrendered my life to him completely?</a:t>
            </a:r>
          </a:p>
          <a:p>
            <a:endParaRPr lang="en-US" sz="4000" dirty="0"/>
          </a:p>
          <a:p>
            <a:r>
              <a:rPr lang="en-US" sz="4000" dirty="0"/>
              <a:t>Am I worshipping him?</a:t>
            </a:r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18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200C7-10BE-452C-B665-0BB4F9C45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EF7B8-6E5B-451C-99F9-C9EA29C01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62046"/>
            <a:ext cx="12060820" cy="6695954"/>
          </a:xfrm>
        </p:spPr>
        <p:txBody>
          <a:bodyPr/>
          <a:lstStyle/>
          <a:p>
            <a:r>
              <a:rPr lang="en-US" sz="4400" b="1" dirty="0"/>
              <a:t>Mt. 2:1 </a:t>
            </a:r>
            <a:r>
              <a:rPr lang="en-US" sz="4400" dirty="0"/>
              <a:t>Now when Jesus was born in Bethlehem of Judaea in the days of Herod the king, behold, there came </a:t>
            </a:r>
            <a:r>
              <a:rPr lang="en-US" sz="4400" b="1" dirty="0"/>
              <a:t>wise</a:t>
            </a:r>
            <a:r>
              <a:rPr lang="en-US" sz="4400" dirty="0"/>
              <a:t> men from the </a:t>
            </a:r>
            <a:r>
              <a:rPr lang="en-US" sz="4400" b="1" dirty="0"/>
              <a:t>east</a:t>
            </a:r>
            <a:r>
              <a:rPr lang="en-US" sz="4400" dirty="0"/>
              <a:t> to Jerusalem,</a:t>
            </a:r>
          </a:p>
          <a:p>
            <a:r>
              <a:rPr lang="en-US" sz="4400" b="1" baseline="30000" dirty="0"/>
              <a:t>2 </a:t>
            </a:r>
            <a:r>
              <a:rPr lang="en-US" sz="4400" dirty="0"/>
              <a:t>Saying, Where is he that is born King of the Jews? for we have seen his </a:t>
            </a:r>
            <a:r>
              <a:rPr lang="en-US" sz="4400" b="1" dirty="0"/>
              <a:t>star in the east</a:t>
            </a:r>
            <a:r>
              <a:rPr lang="en-US" sz="4400" dirty="0"/>
              <a:t>, and are come to worship him.</a:t>
            </a:r>
          </a:p>
          <a:p>
            <a:r>
              <a:rPr lang="en-US" sz="4400" b="1" baseline="30000" dirty="0"/>
              <a:t>3 </a:t>
            </a:r>
            <a:r>
              <a:rPr lang="en-US" sz="4400" dirty="0"/>
              <a:t>When Herod the king had heard these things, he </a:t>
            </a:r>
            <a:r>
              <a:rPr lang="en-US" sz="4400" b="1" dirty="0"/>
              <a:t>was troubled</a:t>
            </a:r>
            <a:r>
              <a:rPr lang="en-US" sz="4400" dirty="0"/>
              <a:t>, and all Jerusalem with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4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AE8CC-2BEB-440E-A9A9-34FFE24E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I. Who are they?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AB43A98-B6A9-421F-A1F8-F4740424B7A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75039" y="1570376"/>
            <a:ext cx="7603005" cy="433371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9DFB4B-1C95-42BF-A27D-595773D24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8044" y="485422"/>
            <a:ext cx="4413956" cy="5691541"/>
          </a:xfrm>
        </p:spPr>
        <p:txBody>
          <a:bodyPr>
            <a:normAutofit/>
          </a:bodyPr>
          <a:lstStyle/>
          <a:p>
            <a:r>
              <a:rPr lang="en-US" sz="4400" dirty="0"/>
              <a:t> </a:t>
            </a:r>
            <a:r>
              <a:rPr lang="en-US" sz="4400" u="sng" dirty="0"/>
              <a:t>1. Magio – Gr.</a:t>
            </a:r>
          </a:p>
          <a:p>
            <a:r>
              <a:rPr lang="en-US" sz="4400" u="sng" dirty="0"/>
              <a:t>2. From the East</a:t>
            </a:r>
          </a:p>
          <a:p>
            <a:r>
              <a:rPr lang="en-US" sz="4400" dirty="0"/>
              <a:t>Persia</a:t>
            </a:r>
          </a:p>
          <a:p>
            <a:r>
              <a:rPr lang="en-US" sz="4400" dirty="0"/>
              <a:t>Mesopotamia</a:t>
            </a:r>
          </a:p>
          <a:p>
            <a:r>
              <a:rPr lang="en-US" sz="4400" dirty="0"/>
              <a:t>Babylonian</a:t>
            </a:r>
          </a:p>
          <a:p>
            <a:r>
              <a:rPr lang="en-US" sz="4400" dirty="0"/>
              <a:t>Medo-Persian</a:t>
            </a:r>
          </a:p>
          <a:p>
            <a:r>
              <a:rPr lang="en-US" sz="4400" dirty="0"/>
              <a:t>Parthenian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94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EF2E8A-9B7D-4F59-B88C-1FA65126F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F7A18F-414E-4DF8-8F54-DFA1BB3C3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12192000" cy="6857999"/>
          </a:xfrm>
        </p:spPr>
        <p:txBody>
          <a:bodyPr/>
          <a:lstStyle/>
          <a:p>
            <a:r>
              <a:rPr lang="en-US" sz="4000" dirty="0"/>
              <a:t>“Magi” – Daniel 2:2</a:t>
            </a:r>
          </a:p>
          <a:p>
            <a:r>
              <a:rPr lang="en-US" sz="4000" dirty="0"/>
              <a:t>Babylonian Empire – Jer. 39:3 and Daniel</a:t>
            </a:r>
          </a:p>
          <a:p>
            <a:r>
              <a:rPr lang="en-US" sz="4000" dirty="0"/>
              <a:t>Persian Empire (Judge and King makers) Esther 1:13 – 19 </a:t>
            </a:r>
          </a:p>
          <a:p>
            <a:r>
              <a:rPr lang="en-US" sz="4000" dirty="0"/>
              <a:t>“Throughout history, they were intelligent men who assumed positions of power and prominence as advisors, judges, and king makers.”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95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EF855-1B99-4C9B-B995-03630A864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II. How did they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991FD-2527-4E00-B76F-2098A8FC3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489" y="1825624"/>
            <a:ext cx="11808178" cy="4834820"/>
          </a:xfrm>
        </p:spPr>
        <p:txBody>
          <a:bodyPr>
            <a:normAutofit/>
          </a:bodyPr>
          <a:lstStyle/>
          <a:p>
            <a:r>
              <a:rPr lang="en-US" sz="4400" b="1" dirty="0"/>
              <a:t>Word of God</a:t>
            </a:r>
            <a:r>
              <a:rPr lang="en-US" sz="4400" dirty="0"/>
              <a:t>: Balaam – Numbers 24:17, Daniel 2:44, Daniel 9. </a:t>
            </a:r>
          </a:p>
          <a:p>
            <a:r>
              <a:rPr lang="en-US" sz="4400" b="1" dirty="0"/>
              <a:t>Star of God</a:t>
            </a:r>
            <a:r>
              <a:rPr lang="en-US" sz="4400" dirty="0"/>
              <a:t>: “Miraculous acts of God all around us!”</a:t>
            </a:r>
          </a:p>
          <a:p>
            <a:r>
              <a:rPr lang="en-US" sz="4400" b="1" dirty="0"/>
              <a:t>Spirit of God</a:t>
            </a:r>
            <a:r>
              <a:rPr lang="en-US" sz="4400" dirty="0"/>
              <a:t>: Pulling their heart. </a:t>
            </a:r>
          </a:p>
          <a:p>
            <a:endParaRPr lang="en-US" sz="4400" dirty="0"/>
          </a:p>
          <a:p>
            <a:r>
              <a:rPr lang="en-US" sz="4400" dirty="0"/>
              <a:t>“God has done the same for us!”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0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85BF8-2E0F-45E5-9023-248DE6BAC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27F04-7F9C-49B9-BF74-5611718BC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44" y="112888"/>
            <a:ext cx="12033956" cy="6745111"/>
          </a:xfrm>
        </p:spPr>
        <p:txBody>
          <a:bodyPr>
            <a:normAutofit/>
          </a:bodyPr>
          <a:lstStyle/>
          <a:p>
            <a:r>
              <a:rPr lang="en-US" sz="4800" u="sng" dirty="0"/>
              <a:t>Point #1 - “Wise Men Trust God!”</a:t>
            </a:r>
          </a:p>
          <a:p>
            <a:r>
              <a:rPr lang="en-US" sz="5400" dirty="0"/>
              <a:t>“History is God’s sovereignty at Work!”</a:t>
            </a:r>
          </a:p>
          <a:p>
            <a:endParaRPr lang="en-US" sz="5400" dirty="0"/>
          </a:p>
          <a:p>
            <a:r>
              <a:rPr lang="en-US" sz="5400" dirty="0"/>
              <a:t>“Do you trust God even in the trails?”</a:t>
            </a:r>
          </a:p>
          <a:p>
            <a:endParaRPr lang="en-US" sz="5400" dirty="0"/>
          </a:p>
          <a:p>
            <a:r>
              <a:rPr lang="en-US" sz="5400" dirty="0"/>
              <a:t>“Do not compromise, you never know what God is up to.”</a:t>
            </a:r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88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7559D-EEEE-4FAA-BBC7-065273AC2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091DD-7515-4EA5-B648-7D6FB5418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11" y="90310"/>
            <a:ext cx="12000089" cy="6767689"/>
          </a:xfrm>
        </p:spPr>
        <p:txBody>
          <a:bodyPr/>
          <a:lstStyle/>
          <a:p>
            <a:r>
              <a:rPr lang="en-US" sz="4400" b="1" baseline="30000" dirty="0"/>
              <a:t>4 </a:t>
            </a:r>
            <a:r>
              <a:rPr lang="en-US" sz="4400" dirty="0"/>
              <a:t>And when he had gathered all the chief priests and scribes of the people together, he demanded of them where Christ should be born.</a:t>
            </a:r>
          </a:p>
          <a:p>
            <a:r>
              <a:rPr lang="en-US" sz="4400" b="1" baseline="30000" dirty="0"/>
              <a:t>5 </a:t>
            </a:r>
            <a:r>
              <a:rPr lang="en-US" sz="4400" dirty="0"/>
              <a:t>And they said unto him, In Bethlehem of Judaea: for thus it is written by the prophet,</a:t>
            </a:r>
          </a:p>
          <a:p>
            <a:r>
              <a:rPr lang="en-US" sz="4400" b="1" baseline="30000" dirty="0"/>
              <a:t>6 </a:t>
            </a:r>
            <a:r>
              <a:rPr lang="en-US" sz="4400" dirty="0"/>
              <a:t>And thou Bethlehem, in the land of Juda, art not the least among the princes of Juda: for out of thee shall come a Governor, that shall rule my people Israel.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95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B2374-72C1-49C1-9B85-A743C9FB6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21704-0481-4222-A000-92AD5FB82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33" y="191910"/>
            <a:ext cx="11796889" cy="6457245"/>
          </a:xfrm>
        </p:spPr>
        <p:txBody>
          <a:bodyPr>
            <a:normAutofit/>
          </a:bodyPr>
          <a:lstStyle/>
          <a:p>
            <a:r>
              <a:rPr lang="en-US" sz="4000" b="1" baseline="30000" dirty="0"/>
              <a:t>7 </a:t>
            </a:r>
            <a:r>
              <a:rPr lang="en-US" sz="4000" dirty="0"/>
              <a:t>Then Herod, when he had privily called the wise men, enquired of them diligently what time the star appeared.</a:t>
            </a:r>
          </a:p>
          <a:p>
            <a:r>
              <a:rPr lang="en-US" sz="4000" b="1" baseline="30000" dirty="0"/>
              <a:t>8 </a:t>
            </a:r>
            <a:r>
              <a:rPr lang="en-US" sz="4000" dirty="0"/>
              <a:t>And he sent them to Bethlehem, and said, Go and search diligently for the young child; and when ye have found him, bring me word again, that I may come and worship him also.</a:t>
            </a:r>
          </a:p>
          <a:p>
            <a:r>
              <a:rPr lang="en-US" sz="4000" b="1" baseline="30000" dirty="0"/>
              <a:t>9 </a:t>
            </a:r>
            <a:r>
              <a:rPr lang="en-US" sz="4000" dirty="0"/>
              <a:t>When they had heard the king, they departed; and, lo, the star, which they saw in the east, went before them, till it came and stood over where the young child was.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003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C6DB-4CAE-4AD1-9C01-E6CDD4B74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31CB7-310D-412C-9AD1-20DE0F620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365126"/>
            <a:ext cx="12192000" cy="6492874"/>
          </a:xfrm>
        </p:spPr>
        <p:txBody>
          <a:bodyPr/>
          <a:lstStyle/>
          <a:p>
            <a:r>
              <a:rPr lang="en-US" sz="4800" b="1" baseline="30000" dirty="0"/>
              <a:t>10 </a:t>
            </a:r>
            <a:r>
              <a:rPr lang="en-US" sz="4800" dirty="0"/>
              <a:t>When they saw the star, they rejoiced with exceeding great joy.</a:t>
            </a:r>
          </a:p>
          <a:p>
            <a:r>
              <a:rPr lang="en-US" sz="4800" b="1" baseline="30000" dirty="0"/>
              <a:t>11 </a:t>
            </a:r>
            <a:r>
              <a:rPr lang="en-US" sz="4800" dirty="0"/>
              <a:t>And when they were come into the house, they saw the young child with Mary his mother, and </a:t>
            </a:r>
            <a:r>
              <a:rPr lang="en-US" sz="4800" b="1" dirty="0"/>
              <a:t>fell down</a:t>
            </a:r>
            <a:r>
              <a:rPr lang="en-US" sz="4800" dirty="0"/>
              <a:t>, and </a:t>
            </a:r>
            <a:r>
              <a:rPr lang="en-US" sz="4800" b="1" dirty="0"/>
              <a:t>worshipped him</a:t>
            </a:r>
            <a:r>
              <a:rPr lang="en-US" sz="4800" dirty="0"/>
              <a:t>: and when they had opened their treasures, they presented unto him </a:t>
            </a:r>
            <a:r>
              <a:rPr lang="en-US" sz="4800" b="1" dirty="0"/>
              <a:t>gifts</a:t>
            </a:r>
            <a:r>
              <a:rPr lang="en-US" sz="4800" dirty="0"/>
              <a:t>; </a:t>
            </a:r>
            <a:r>
              <a:rPr lang="en-US" sz="4800" b="1" dirty="0"/>
              <a:t>gold</a:t>
            </a:r>
            <a:r>
              <a:rPr lang="en-US" sz="4800" dirty="0"/>
              <a:t>, and </a:t>
            </a:r>
            <a:r>
              <a:rPr lang="en-US" sz="4800" b="1" dirty="0"/>
              <a:t>frankincense</a:t>
            </a:r>
            <a:r>
              <a:rPr lang="en-US" sz="4800" dirty="0"/>
              <a:t> and </a:t>
            </a:r>
            <a:r>
              <a:rPr lang="en-US" sz="4800" b="1" dirty="0"/>
              <a:t>myrrh</a:t>
            </a:r>
            <a:r>
              <a:rPr lang="en-US" sz="4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894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601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 Wise Christmas</vt:lpstr>
      <vt:lpstr>PowerPoint Presentation</vt:lpstr>
      <vt:lpstr>I. Who are they?</vt:lpstr>
      <vt:lpstr>PowerPoint Presentation</vt:lpstr>
      <vt:lpstr>II. How did they Know?</vt:lpstr>
      <vt:lpstr>PowerPoint Presentation</vt:lpstr>
      <vt:lpstr>PowerPoint Presentation</vt:lpstr>
      <vt:lpstr>PowerPoint Presentation</vt:lpstr>
      <vt:lpstr>PowerPoint Presentation</vt:lpstr>
      <vt:lpstr>III. What they did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TJ</dc:creator>
  <cp:lastModifiedBy>TJ</cp:lastModifiedBy>
  <cp:revision>11</cp:revision>
  <dcterms:created xsi:type="dcterms:W3CDTF">2019-12-14T14:43:52Z</dcterms:created>
  <dcterms:modified xsi:type="dcterms:W3CDTF">2019-12-14T18:16:31Z</dcterms:modified>
</cp:coreProperties>
</file>