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64" r:id="rId8"/>
    <p:sldId id="262" r:id="rId9"/>
    <p:sldId id="265" r:id="rId10"/>
    <p:sldId id="259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A2ABA-A447-45E6-8DF6-E8C860FC5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5ADF2-744C-44CA-ABAA-2C054C7D3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5E0F4-CDD7-4D47-98AD-0C3D18DF6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B65B5-9256-4FF5-8568-C282D62C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D2644-AE56-4AFF-B979-9D497F8B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8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63663-96BF-4F25-9244-3A3B2E054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F661D9-6D59-418C-BDA8-6FE65444A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955A1-0692-423C-BB6C-05091F2E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9A9C1-4A8F-449F-AB3A-27D903AB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4B93A-A0C1-40F6-B4C7-3F95797F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9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7CABAE-7ADB-48DD-A369-78087200E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BA712-96E5-425B-86BB-AC469594F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CE787-6CA9-4383-A754-9BE38A1C6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3C189-3298-4582-B953-D6FC03F1C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F2879-70D7-4915-BF54-BF4064233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01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77E17-0145-4601-958E-88B7B0174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E92C9-8B7A-413F-9570-B4A39005E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0E5ED-063F-4ACD-AC91-F98A387B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4093-9F83-48D8-8908-0AEC6AF2E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C5231-7066-412F-AC39-0CADDA65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7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5B62E-883B-4ABD-9E21-33DEC2927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CB74A-BDF1-4916-9961-17A10B36D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B881-B42D-4EF6-938F-698CA209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58611-0208-492B-AF5E-65E4542BB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0E5E-C153-4730-A230-9F4F16D2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3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AF10-B14B-4ADA-8704-6462F6DF0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CD987-6CD8-4EAB-B422-B2F95A8EB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0F29E-A592-4D98-A075-670C7B1E3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8B6AA-F813-416A-9409-AB248E26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6DEB2-6374-45F7-99B2-8A5192BA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17007-EFA1-472E-AE6E-6DE92824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8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8EB80-6599-49D2-84A8-E71945228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0E6AA-94B8-4560-93FA-CE827208C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398AF-D133-4201-8381-B989CF2FE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A9FD8-AAF9-4DC9-B001-F18C24345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5EA9DE-FF37-428E-86DA-B888840CE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875A90-FE68-4A50-B089-6DC740BAD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B5332D-8831-4D70-8736-5C33C5D4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F41950-0A1A-4182-B590-AAC4AB59B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7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35F1E-F03C-4380-992E-87BF4D389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E2305-EA87-4205-A4A1-305B4003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9B80E-1289-4E4E-96D9-0F714AC8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223C1-FE00-4C87-B57D-C054ED6AE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7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8A6819-0B32-4C46-8629-031179564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432EB-4245-4FED-BC03-8E2515C9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45DC8-3235-4B1B-9267-F9389DC7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8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441F-CCCA-4497-98DC-3FB0D070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F94C2-62FC-4547-8212-62CC126BD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EC1458-F2EB-4406-B27F-090787656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F5CFB-3B4D-4368-AD4D-9848DA20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99A33-434A-4280-ADD6-9F5D993EF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2E7D5-9A7F-4583-950D-BBA19A14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81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70599-E661-42A3-B4A3-6AD7D62D9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44FE75-959B-41E3-87AB-C12B4A28C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49AD9-CE2C-4D07-951A-D17C780E1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B2F41-B988-4A56-BF2B-8AD7A31C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48764-A219-4F68-916B-85135D1DB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EDC10-ECBB-471F-B470-ADAB9E47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6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02E97B-E9B7-4517-AB68-0A0C6B59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929C1-1059-4E88-AA52-0817B0A39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9B36E-2040-4F5D-A1E7-7441A7096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9CDBD-4891-4F5D-9B6F-C1F1D185A2D3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EFB07-F07F-474B-8216-EA9C24CB2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5D171-5EEE-4A74-9DFE-B056059CA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E1D5-0570-4759-BF44-4A9481078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6396B-1D5C-4449-B8B4-34D388C14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Legendary Series</a:t>
            </a:r>
            <a:br>
              <a:rPr lang="en-US" dirty="0"/>
            </a:br>
            <a:r>
              <a:rPr lang="en-US" dirty="0"/>
              <a:t>“Endurance”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D0BA1-74FB-4F77-9FE8-D677BA6C89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 Timothy 3</a:t>
            </a:r>
          </a:p>
        </p:txBody>
      </p:sp>
    </p:spTree>
    <p:extLst>
      <p:ext uri="{BB962C8B-B14F-4D97-AF65-F5344CB8AC3E}">
        <p14:creationId xmlns:p14="http://schemas.microsoft.com/office/powerpoint/2010/main" val="87964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F225B-93E1-4E9C-84C8-0ECEBD13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Remedy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F4355-1629-439B-A0F7-8398F3FB7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2" y="1467556"/>
            <a:ext cx="11740445" cy="5390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Acts 4:12</a:t>
            </a:r>
          </a:p>
          <a:p>
            <a:pPr marL="0" indent="0">
              <a:buNone/>
            </a:pPr>
            <a:r>
              <a:rPr lang="en-US" sz="4400" dirty="0"/>
              <a:t>Neither is there </a:t>
            </a:r>
            <a:r>
              <a:rPr lang="en-US" sz="4400" b="1" dirty="0"/>
              <a:t>salvation</a:t>
            </a:r>
            <a:r>
              <a:rPr lang="en-US" sz="4400" dirty="0"/>
              <a:t> in any other: for there is none other name under heaven given among men, whereby we must be saved.</a:t>
            </a:r>
          </a:p>
        </p:txBody>
      </p:sp>
    </p:spTree>
    <p:extLst>
      <p:ext uri="{BB962C8B-B14F-4D97-AF65-F5344CB8AC3E}">
        <p14:creationId xmlns:p14="http://schemas.microsoft.com/office/powerpoint/2010/main" val="4088113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B05F-6EFF-47AE-B2AA-DAFDF45DD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1306A-112B-4835-ADCE-A61483A04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Romans 10</a:t>
            </a:r>
            <a:r>
              <a:rPr lang="en-US" sz="4400" b="1" baseline="30000" dirty="0"/>
              <a:t>9 </a:t>
            </a:r>
            <a:r>
              <a:rPr lang="en-US" sz="4400" dirty="0"/>
              <a:t>That if thou shalt confess with thy mouth the Lord Jesus, and shalt believe in thine heart that God hath raised him from the dead, thou shalt be saved.</a:t>
            </a:r>
          </a:p>
        </p:txBody>
      </p:sp>
    </p:spTree>
    <p:extLst>
      <p:ext uri="{BB962C8B-B14F-4D97-AF65-F5344CB8AC3E}">
        <p14:creationId xmlns:p14="http://schemas.microsoft.com/office/powerpoint/2010/main" val="342453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C6ADE-7326-4FC1-A537-1417AB469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726DA-4AA7-4C93-8952-86EFAE947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23" y="169332"/>
            <a:ext cx="12112978" cy="6592711"/>
          </a:xfrm>
        </p:spPr>
        <p:txBody>
          <a:bodyPr/>
          <a:lstStyle/>
          <a:p>
            <a:r>
              <a:rPr lang="en-US" sz="4000" b="1" dirty="0"/>
              <a:t>3:1 </a:t>
            </a:r>
            <a:r>
              <a:rPr lang="en-US" sz="4000" dirty="0"/>
              <a:t>This know also, that in the </a:t>
            </a:r>
            <a:r>
              <a:rPr lang="en-US" sz="4000" b="1" dirty="0">
                <a:solidFill>
                  <a:srgbClr val="FF0000"/>
                </a:solidFill>
              </a:rPr>
              <a:t>last days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perilous times </a:t>
            </a:r>
            <a:r>
              <a:rPr lang="en-US" sz="4000" dirty="0"/>
              <a:t>shall come.</a:t>
            </a:r>
          </a:p>
          <a:p>
            <a:pPr marL="0" indent="0">
              <a:buNone/>
            </a:pPr>
            <a:r>
              <a:rPr lang="en-US" sz="4000" b="1" baseline="30000" dirty="0"/>
              <a:t>2 </a:t>
            </a:r>
            <a:r>
              <a:rPr lang="en-US" sz="4000" dirty="0"/>
              <a:t>For </a:t>
            </a:r>
            <a:r>
              <a:rPr lang="en-US" sz="4000" b="1" i="1" dirty="0"/>
              <a:t>men shall be</a:t>
            </a:r>
            <a:r>
              <a:rPr lang="en-US" sz="4000" dirty="0"/>
              <a:t>……..</a:t>
            </a:r>
          </a:p>
          <a:p>
            <a:pPr marL="0" indent="0">
              <a:buNone/>
            </a:pPr>
            <a:r>
              <a:rPr lang="en-US" sz="4000" dirty="0"/>
              <a:t>“The </a:t>
            </a:r>
            <a:r>
              <a:rPr lang="en-US" sz="4000" i="1" u="sng" dirty="0"/>
              <a:t>Topic</a:t>
            </a:r>
            <a:r>
              <a:rPr lang="en-US" sz="4000" dirty="0"/>
              <a:t> is the times of stress for the church in the last days. The </a:t>
            </a:r>
            <a:r>
              <a:rPr lang="en-US" sz="4000" i="1" u="sng" dirty="0"/>
              <a:t>Theme</a:t>
            </a:r>
            <a:r>
              <a:rPr lang="en-US" sz="4000" dirty="0"/>
              <a:t> is that believers endure those times of stress.”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“The times of Stress is brought about because the actions of men.” </a:t>
            </a:r>
          </a:p>
        </p:txBody>
      </p:sp>
    </p:spTree>
    <p:extLst>
      <p:ext uri="{BB962C8B-B14F-4D97-AF65-F5344CB8AC3E}">
        <p14:creationId xmlns:p14="http://schemas.microsoft.com/office/powerpoint/2010/main" val="60682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5728-3AB2-4C30-B251-6F62AE5E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7" y="86810"/>
            <a:ext cx="11759878" cy="1116957"/>
          </a:xfrm>
        </p:spPr>
        <p:txBody>
          <a:bodyPr>
            <a:normAutofit fontScale="90000"/>
          </a:bodyPr>
          <a:lstStyle/>
          <a:p>
            <a:r>
              <a:rPr lang="en-US" dirty="0"/>
              <a:t>3D Portrait of the end time church – A Misdirected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7790B-8A21-4E99-9D62-93258C2E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3" y="1516284"/>
            <a:ext cx="12110977" cy="5254906"/>
          </a:xfrm>
        </p:spPr>
        <p:txBody>
          <a:bodyPr/>
          <a:lstStyle/>
          <a:p>
            <a:r>
              <a:rPr lang="en-US" sz="4000" b="1" baseline="30000" dirty="0"/>
              <a:t>2 </a:t>
            </a:r>
            <a:r>
              <a:rPr lang="en-US" sz="4000" dirty="0"/>
              <a:t>For men shall be </a:t>
            </a:r>
            <a:r>
              <a:rPr lang="en-US" sz="4000" b="1" dirty="0">
                <a:solidFill>
                  <a:srgbClr val="FF0000"/>
                </a:solidFill>
              </a:rPr>
              <a:t>lovers </a:t>
            </a:r>
            <a:r>
              <a:rPr lang="en-US" sz="4000" dirty="0"/>
              <a:t>of their own </a:t>
            </a:r>
            <a:r>
              <a:rPr lang="en-US" sz="4000" b="1" dirty="0">
                <a:solidFill>
                  <a:srgbClr val="FF0000"/>
                </a:solidFill>
              </a:rPr>
              <a:t>selves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covetous</a:t>
            </a:r>
            <a:r>
              <a:rPr lang="en-US" sz="4000" dirty="0"/>
              <a:t>, boasters, proud, blasphemers, disobedient to parents, unthankful, unholy,</a:t>
            </a:r>
          </a:p>
          <a:p>
            <a:r>
              <a:rPr lang="en-US" sz="4000" b="1" baseline="30000" dirty="0"/>
              <a:t>3 </a:t>
            </a:r>
            <a:r>
              <a:rPr lang="en-US" sz="4000" dirty="0"/>
              <a:t>Without natural affection, trucebreakers, false accusers, incontinent, fierce, despisers of those that are good,</a:t>
            </a:r>
          </a:p>
          <a:p>
            <a:r>
              <a:rPr lang="en-US" sz="4000" b="1" baseline="30000" dirty="0"/>
              <a:t>4 </a:t>
            </a:r>
            <a:r>
              <a:rPr lang="en-US" sz="4000" dirty="0"/>
              <a:t>Traitors, heady, highminded, lovers of </a:t>
            </a:r>
            <a:r>
              <a:rPr lang="en-US" sz="4000" b="1" dirty="0">
                <a:solidFill>
                  <a:srgbClr val="FF0000"/>
                </a:solidFill>
              </a:rPr>
              <a:t>pleasures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more than lovers of God;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3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5728-3AB2-4C30-B251-6F62AE5E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7" y="86810"/>
            <a:ext cx="11759878" cy="1116957"/>
          </a:xfrm>
        </p:spPr>
        <p:txBody>
          <a:bodyPr>
            <a:normAutofit/>
          </a:bodyPr>
          <a:lstStyle/>
          <a:p>
            <a:r>
              <a:rPr lang="en-US" dirty="0"/>
              <a:t>3D Portrait– A Misdirected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7790B-8A21-4E99-9D62-93258C2E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3" y="1516284"/>
            <a:ext cx="12110977" cy="5254906"/>
          </a:xfrm>
        </p:spPr>
        <p:txBody>
          <a:bodyPr/>
          <a:lstStyle/>
          <a:p>
            <a:r>
              <a:rPr lang="en-US" sz="4000" b="1" baseline="30000" dirty="0"/>
              <a:t>2 </a:t>
            </a:r>
            <a:r>
              <a:rPr lang="en-US" sz="4000" dirty="0"/>
              <a:t>For men shall be lovers of their own selves, covetous, </a:t>
            </a:r>
            <a:r>
              <a:rPr lang="en-US" sz="4000" b="1" dirty="0">
                <a:solidFill>
                  <a:srgbClr val="FF0000"/>
                </a:solidFill>
              </a:rPr>
              <a:t>boasters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proud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blasphemers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disobedient</a:t>
            </a:r>
            <a:r>
              <a:rPr lang="en-US" sz="4000" dirty="0"/>
              <a:t> to parents, </a:t>
            </a:r>
            <a:r>
              <a:rPr lang="en-US" sz="4000" b="1" dirty="0">
                <a:solidFill>
                  <a:srgbClr val="FF0000"/>
                </a:solidFill>
              </a:rPr>
              <a:t>unthankful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unholy</a:t>
            </a:r>
            <a:r>
              <a:rPr lang="en-US" sz="4000" dirty="0"/>
              <a:t>,</a:t>
            </a:r>
          </a:p>
          <a:p>
            <a:r>
              <a:rPr lang="en-US" sz="4000" b="1" baseline="30000" dirty="0"/>
              <a:t>3 </a:t>
            </a:r>
            <a:r>
              <a:rPr lang="en-US" sz="4000" dirty="0"/>
              <a:t>Without natural affection, trucebreakers, false accusers, incontinent, fierce, despisers of those that are good,</a:t>
            </a:r>
          </a:p>
          <a:p>
            <a:r>
              <a:rPr lang="en-US" sz="4000" b="1" baseline="30000" dirty="0"/>
              <a:t>4 </a:t>
            </a:r>
            <a:r>
              <a:rPr lang="en-US" sz="4000" dirty="0"/>
              <a:t>Traitors, heady, highminded, lovers of pleasures more than lovers of God;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5728-3AB2-4C30-B251-6F62AE5E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7" y="86810"/>
            <a:ext cx="11759878" cy="1116957"/>
          </a:xfrm>
        </p:spPr>
        <p:txBody>
          <a:bodyPr>
            <a:normAutofit/>
          </a:bodyPr>
          <a:lstStyle/>
          <a:p>
            <a:r>
              <a:rPr lang="en-US" dirty="0"/>
              <a:t>3D Portrait – A Misdirected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7790B-8A21-4E99-9D62-93258C2E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3" y="1516284"/>
            <a:ext cx="12110977" cy="5254906"/>
          </a:xfrm>
        </p:spPr>
        <p:txBody>
          <a:bodyPr/>
          <a:lstStyle/>
          <a:p>
            <a:r>
              <a:rPr lang="en-US" sz="4000" b="1" baseline="30000" dirty="0"/>
              <a:t>2 </a:t>
            </a:r>
            <a:r>
              <a:rPr lang="en-US" sz="4000" dirty="0"/>
              <a:t>For men shall be lovers of their own selves, covetous, boasters, proud, blasphemers, disobedient to parents, unthankful, unholy,</a:t>
            </a:r>
          </a:p>
          <a:p>
            <a:r>
              <a:rPr lang="en-US" sz="4000" b="1" baseline="30000" dirty="0"/>
              <a:t>3 </a:t>
            </a:r>
            <a:r>
              <a:rPr lang="en-US" sz="4000" dirty="0"/>
              <a:t>Without </a:t>
            </a:r>
            <a:r>
              <a:rPr lang="en-US" sz="4000" b="1" dirty="0">
                <a:solidFill>
                  <a:srgbClr val="FF0000"/>
                </a:solidFill>
              </a:rPr>
              <a:t>natural affection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trucebreakers, false accusers, incontinent, fierce, despisers of those that are good,</a:t>
            </a:r>
          </a:p>
          <a:p>
            <a:r>
              <a:rPr lang="en-US" sz="4000" b="1" baseline="30000" dirty="0">
                <a:solidFill>
                  <a:srgbClr val="FF0000"/>
                </a:solidFill>
              </a:rPr>
              <a:t>4 </a:t>
            </a:r>
            <a:r>
              <a:rPr lang="en-US" sz="4000" b="1" dirty="0">
                <a:solidFill>
                  <a:srgbClr val="FF0000"/>
                </a:solidFill>
              </a:rPr>
              <a:t>Traitors, heady, highminded</a:t>
            </a:r>
            <a:r>
              <a:rPr lang="en-US" sz="4000" dirty="0"/>
              <a:t>, lovers of pleasures more than lovers of God;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5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F225B-93E1-4E9C-84C8-0ECEBD13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Remedy -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F4355-1629-439B-A0F7-8398F3FB7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7556"/>
            <a:ext cx="12112978" cy="5390444"/>
          </a:xfrm>
        </p:spPr>
        <p:txBody>
          <a:bodyPr/>
          <a:lstStyle/>
          <a:p>
            <a:r>
              <a:rPr lang="en-US" sz="4000" b="1" baseline="30000" dirty="0"/>
              <a:t>14 </a:t>
            </a:r>
            <a:r>
              <a:rPr lang="en-US" sz="4000" dirty="0"/>
              <a:t>But </a:t>
            </a:r>
            <a:r>
              <a:rPr lang="en-US" sz="4000" b="1" dirty="0">
                <a:solidFill>
                  <a:srgbClr val="FF0000"/>
                </a:solidFill>
              </a:rPr>
              <a:t>continue</a:t>
            </a:r>
            <a:r>
              <a:rPr lang="en-US" sz="4000" dirty="0"/>
              <a:t> thou in the things which thou hast </a:t>
            </a:r>
            <a:r>
              <a:rPr lang="en-US" sz="4000" b="1" dirty="0">
                <a:solidFill>
                  <a:srgbClr val="FF0000"/>
                </a:solidFill>
              </a:rPr>
              <a:t>learned</a:t>
            </a:r>
            <a:r>
              <a:rPr lang="en-US" sz="4000" dirty="0"/>
              <a:t> and hast been </a:t>
            </a:r>
            <a:r>
              <a:rPr lang="en-US" sz="4000" b="1" dirty="0">
                <a:solidFill>
                  <a:srgbClr val="FF0000"/>
                </a:solidFill>
              </a:rPr>
              <a:t>assured of</a:t>
            </a:r>
            <a:r>
              <a:rPr lang="en-US" sz="4000" dirty="0"/>
              <a:t>, knowing of </a:t>
            </a:r>
            <a:r>
              <a:rPr lang="en-US" sz="4000" b="1" dirty="0">
                <a:solidFill>
                  <a:srgbClr val="FF0000"/>
                </a:solidFill>
              </a:rPr>
              <a:t>whom</a:t>
            </a:r>
            <a:r>
              <a:rPr lang="en-US" sz="4000" dirty="0"/>
              <a:t> thou hast learned them; </a:t>
            </a:r>
            <a:r>
              <a:rPr lang="en-US" sz="4000" i="1" dirty="0"/>
              <a:t>(Impact of Others)</a:t>
            </a:r>
            <a:endParaRPr lang="en-US" sz="4000" dirty="0"/>
          </a:p>
          <a:p>
            <a:r>
              <a:rPr lang="en-US" sz="4000" b="1" baseline="30000" dirty="0"/>
              <a:t>15 </a:t>
            </a:r>
            <a:r>
              <a:rPr lang="en-US" sz="4000" dirty="0"/>
              <a:t>And that from a child thou hast known the holy scriptures, which are able to make thee wise unto salvation through faith which is in Christ Jesus.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00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EEDF7-7FA7-49C7-96CF-3DCB3CBC0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966CE-3952-4938-834A-832521037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467" y="462844"/>
            <a:ext cx="11954933" cy="5714119"/>
          </a:xfrm>
        </p:spPr>
        <p:txBody>
          <a:bodyPr>
            <a:normAutofit fontScale="92500" lnSpcReduction="10000"/>
          </a:bodyPr>
          <a:lstStyle/>
          <a:p>
            <a:r>
              <a:rPr lang="en-US" sz="5400" i="1" dirty="0"/>
              <a:t>Parents and Leaders let us not rob our children of what they will not get anywhere else.</a:t>
            </a:r>
          </a:p>
          <a:p>
            <a:endParaRPr lang="en-US" sz="5400" i="1" dirty="0"/>
          </a:p>
          <a:p>
            <a:r>
              <a:rPr lang="en-US" sz="5200" i="1" dirty="0"/>
              <a:t>In what ways are you tempted to move away from the gospel? Are there issues you are tempted with adopting a new and more popular view? </a:t>
            </a:r>
          </a:p>
          <a:p>
            <a:endParaRPr lang="en-US" sz="5400" i="1" dirty="0"/>
          </a:p>
        </p:txBody>
      </p:sp>
    </p:spTree>
    <p:extLst>
      <p:ext uri="{BB962C8B-B14F-4D97-AF65-F5344CB8AC3E}">
        <p14:creationId xmlns:p14="http://schemas.microsoft.com/office/powerpoint/2010/main" val="183250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F225B-93E1-4E9C-84C8-0ECEBD13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142" y="110482"/>
            <a:ext cx="5678347" cy="630298"/>
          </a:xfrm>
        </p:spPr>
        <p:txBody>
          <a:bodyPr>
            <a:normAutofit fontScale="90000"/>
          </a:bodyPr>
          <a:lstStyle/>
          <a:p>
            <a:r>
              <a:rPr lang="en-US" dirty="0"/>
              <a:t>The Remedy - Scriptures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F4355-1629-439B-A0F7-8398F3FB7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1251"/>
            <a:ext cx="12112978" cy="5966749"/>
          </a:xfrm>
        </p:spPr>
        <p:txBody>
          <a:bodyPr/>
          <a:lstStyle/>
          <a:p>
            <a:r>
              <a:rPr lang="en-US" sz="4000" b="1" baseline="30000" dirty="0"/>
              <a:t>14 </a:t>
            </a:r>
            <a:r>
              <a:rPr lang="en-US" sz="4000" dirty="0"/>
              <a:t>But continue thou in the things which thou hast learned and hast been assured of, knowing of whom thou hast learned them;</a:t>
            </a:r>
          </a:p>
          <a:p>
            <a:r>
              <a:rPr lang="en-US" sz="4000" b="1" baseline="30000" dirty="0"/>
              <a:t>15 </a:t>
            </a:r>
            <a:r>
              <a:rPr lang="en-US" sz="4000" dirty="0"/>
              <a:t>And that from a child thou hast known the </a:t>
            </a:r>
            <a:r>
              <a:rPr lang="en-US" sz="4000" b="1" dirty="0">
                <a:solidFill>
                  <a:srgbClr val="FF0000"/>
                </a:solidFill>
              </a:rPr>
              <a:t>holy </a:t>
            </a:r>
            <a:r>
              <a:rPr lang="en-US" sz="4000" dirty="0"/>
              <a:t>scriptures, which are able to make </a:t>
            </a:r>
            <a:r>
              <a:rPr lang="en-US" sz="4000" b="1" dirty="0">
                <a:solidFill>
                  <a:srgbClr val="FF0000"/>
                </a:solidFill>
              </a:rPr>
              <a:t>thee wise </a:t>
            </a:r>
            <a:r>
              <a:rPr lang="en-US" sz="4000" dirty="0"/>
              <a:t>unto </a:t>
            </a:r>
            <a:r>
              <a:rPr lang="en-US" sz="4000" b="1" dirty="0">
                <a:solidFill>
                  <a:srgbClr val="FF0000"/>
                </a:solidFill>
              </a:rPr>
              <a:t>salvation</a:t>
            </a:r>
            <a:r>
              <a:rPr lang="en-US" sz="4000" dirty="0"/>
              <a:t> through </a:t>
            </a:r>
            <a:r>
              <a:rPr lang="en-US" sz="4000" b="1" dirty="0">
                <a:solidFill>
                  <a:srgbClr val="FF0000"/>
                </a:solidFill>
              </a:rPr>
              <a:t>faith</a:t>
            </a:r>
            <a:r>
              <a:rPr lang="en-US" sz="4000" dirty="0"/>
              <a:t> which is in </a:t>
            </a:r>
            <a:r>
              <a:rPr lang="en-US" sz="4000" dirty="0">
                <a:solidFill>
                  <a:srgbClr val="FF0000"/>
                </a:solidFill>
              </a:rPr>
              <a:t>Christ Jesus.     </a:t>
            </a:r>
            <a:r>
              <a:rPr lang="en-US" sz="4000" i="1" dirty="0"/>
              <a:t>(Impact of Scriptures)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4000" dirty="0"/>
          </a:p>
          <a:p>
            <a:r>
              <a:rPr lang="en-US" sz="4000" dirty="0"/>
              <a:t>IMPACT OF OTHERS + OF SCRIPTURES = ENDURANCE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7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AEC99-8BAB-4601-9C8B-1E7FA33D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Remedy – Scripture – Purpose 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B91D-6320-44BB-AF11-5DA55E893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22" y="1825625"/>
            <a:ext cx="1168400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1. Holy Scriptures (O.T.) – “Make Jesus Known”</a:t>
            </a:r>
          </a:p>
          <a:p>
            <a:r>
              <a:rPr lang="en-US" sz="4400" dirty="0"/>
              <a:t>2. Produce Faith</a:t>
            </a:r>
          </a:p>
          <a:p>
            <a:r>
              <a:rPr lang="en-US" sz="4400" dirty="0"/>
              <a:t>3. Salvation </a:t>
            </a:r>
          </a:p>
        </p:txBody>
      </p:sp>
    </p:spTree>
    <p:extLst>
      <p:ext uri="{BB962C8B-B14F-4D97-AF65-F5344CB8AC3E}">
        <p14:creationId xmlns:p14="http://schemas.microsoft.com/office/powerpoint/2010/main" val="2171588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561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Legendary Series “Endurance”</vt:lpstr>
      <vt:lpstr>PowerPoint Presentation</vt:lpstr>
      <vt:lpstr>3D Portrait of the end time church – A Misdirected Love</vt:lpstr>
      <vt:lpstr>3D Portrait– A Misdirected Attitude</vt:lpstr>
      <vt:lpstr>3D Portrait – A Misdirected Society</vt:lpstr>
      <vt:lpstr>The Remedy - Continue</vt:lpstr>
      <vt:lpstr>PowerPoint Presentation</vt:lpstr>
      <vt:lpstr>The Remedy - Scriptures </vt:lpstr>
      <vt:lpstr>The Remedy – Scripture – Purpose of</vt:lpstr>
      <vt:lpstr>The Remedy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Endurance</dc:title>
  <dc:creator>TJ</dc:creator>
  <cp:lastModifiedBy>TJ</cp:lastModifiedBy>
  <cp:revision>5</cp:revision>
  <dcterms:created xsi:type="dcterms:W3CDTF">2020-02-01T17:50:51Z</dcterms:created>
  <dcterms:modified xsi:type="dcterms:W3CDTF">2020-02-01T20:10:38Z</dcterms:modified>
</cp:coreProperties>
</file>