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B83C9-A7D1-4625-A168-9F0EFD9DB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6A26D-71EB-4EB6-977B-6C4D7CCA6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1E321-DADF-4C21-99A9-3C67D5C3B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945F0-9706-4F61-9F67-D5C4EE9A7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4FB16-A2EF-4036-B049-F268C01A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B4EA8-E294-4CC1-B45A-28BF1B59D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FB2C7-0061-44B1-9AB8-0F4CC631C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8CB1D-824E-4499-AA50-524BAC8A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AA6DF-B850-440A-9386-A41496D1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C8014-8313-4430-A1E4-B56783565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DF1AD-50CC-4258-AAC2-59CA3B004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F0A0D-C2C5-4D75-9FCE-1EC3CAA03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D0B9E-C5D9-4DC2-8E32-DA3741B4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312E8-BF57-417E-8D7A-777AF46D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CA700-42EF-47EC-934C-63326306C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3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FED9-B1D7-42E1-ABBD-CA506F9CC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A801A-16B2-4599-894F-E966E4F31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4306B-6CEF-408A-BE97-753384D7F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7A53F-526F-4755-B523-635E6B245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DBE8E-E129-4E6E-ADCB-A45F79CA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3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B7FF-D08D-421F-BE96-470E1F84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DCF5D-2779-4170-A8A1-A5D4AF48D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7C8E8-5187-43DF-BA6F-E5DB75651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24BC5-744D-46D1-9DDC-763721A2E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23BF4-51EF-41B1-987B-BCDA096C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8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7C03-42D7-4182-8542-27D91C6A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EAAB7-A9A9-496E-B74F-F48D3D2CA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C19B3-DB33-4C47-8183-EAEA0135E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3D4C-C141-45AF-86E5-7E63D0746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D3DE8-4952-4D60-917B-D302D7EC4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7D0DD-579D-4545-8D94-10FAC239F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CDE23-515E-496F-9B84-70B7DB1D5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50A1C-B048-4FC1-869B-E4F701440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DB6EB8-C068-4F1D-9D20-EA9EC5BC0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BED47C-B5B4-4498-BF6B-40A26BE8BF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8F0085-DEAF-4774-AC1C-8D5D0CFAE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03F0F0-D720-4A4C-A240-EE7CCA39C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547F8-00D4-47B7-A343-D87129686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0E37D0-2A37-483F-B792-7CAF6D79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4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DB64-9045-45D1-BD5A-918F2DE11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2EDAA6-FFC5-4D8B-8366-8EB116431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BBB70D-E327-44C6-B626-DB6E1AB44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33A515-CF46-4E8F-A99C-681FD4558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7DA559-6811-452D-9AB3-BB44E92E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CD17D7-9B46-41BD-B1A7-DF2E05AE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A8CC1-33CB-4F98-85D9-9F7EAC98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1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DC004-37E2-4044-949E-EA3F066F4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4B987-AE09-4452-B2FA-0BC2C3F4E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4892EB-5E8C-48A1-835D-33E1E2579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44F3BA-B5FD-42DA-BE30-DCF660DAB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41613-EDAD-4D28-885F-B86CD1E7F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E2601D-F0C1-42C6-B5FC-77B9DE10D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3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387F9-4AA7-4E7C-AAEC-71444A5BE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292B34-DA84-423A-A2D9-F2C2FFDCE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38510A-5787-443A-B1E1-794677FDE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A96A2-5AF7-42E5-81C0-24D0308F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D1782-6F02-44F3-9007-9B9AF7A28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B882B-440E-42E2-B94F-B4E248A75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4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45F0F-E29B-4909-BB75-1BDD2AFB1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FCFD4-D135-4633-BEFA-64C341614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DC71F-4823-4D1F-B670-EC0B0B87A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0F0A8-A6C7-4758-9D11-79CF68725A07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F6C39-8F7C-4BF2-9A14-4E902323C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A2238-CFB8-49CE-A3C4-9BC47A977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3432C-6FEC-4379-B6CE-493023962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5CE60-866F-4DB6-87E3-890FF2E7B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Legendary</a:t>
            </a:r>
            <a:br>
              <a:rPr lang="en-US" dirty="0"/>
            </a:br>
            <a:r>
              <a:rPr lang="en-US" dirty="0"/>
              <a:t>“What Matters Most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A1C78-1340-49F4-8353-7B327A1D96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 Timothy</a:t>
            </a:r>
          </a:p>
        </p:txBody>
      </p:sp>
    </p:spTree>
    <p:extLst>
      <p:ext uri="{BB962C8B-B14F-4D97-AF65-F5344CB8AC3E}">
        <p14:creationId xmlns:p14="http://schemas.microsoft.com/office/powerpoint/2010/main" val="3126468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BACFA-68CE-4350-B7F5-6C9D811C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Empathy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A9537-1367-42E9-9204-305159CD9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19 </a:t>
            </a:r>
            <a:r>
              <a:rPr lang="en-US" sz="4000" dirty="0"/>
              <a:t>Salute Prisca and Aquila, and the household of </a:t>
            </a:r>
            <a:r>
              <a:rPr lang="en-US" sz="4000" dirty="0" err="1"/>
              <a:t>Onesiphorus</a:t>
            </a:r>
            <a:r>
              <a:rPr lang="en-US" sz="4000" dirty="0"/>
              <a:t>.</a:t>
            </a:r>
          </a:p>
          <a:p>
            <a:endParaRPr lang="en-US" sz="4000" dirty="0"/>
          </a:p>
          <a:p>
            <a:r>
              <a:rPr lang="en-US" sz="4000" dirty="0"/>
              <a:t>Who is your </a:t>
            </a:r>
            <a:r>
              <a:rPr lang="en-US" sz="4000" dirty="0" err="1"/>
              <a:t>Onesiphorus</a:t>
            </a:r>
            <a:r>
              <a:rPr lang="en-US" sz="4000" dirty="0"/>
              <a:t>? Who can you be an </a:t>
            </a:r>
            <a:r>
              <a:rPr lang="en-US" sz="4000" dirty="0" err="1"/>
              <a:t>Onesiphorus</a:t>
            </a:r>
            <a:r>
              <a:rPr lang="en-US" sz="4000" dirty="0"/>
              <a:t> to?</a:t>
            </a:r>
          </a:p>
          <a:p>
            <a:endParaRPr lang="en-US" sz="4000" dirty="0"/>
          </a:p>
          <a:p>
            <a:r>
              <a:rPr lang="en-US" sz="4000" dirty="0"/>
              <a:t>Jesus came to walk in our shoes!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9196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BD03-2E49-473F-8624-DC5A04ADA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D1123-2390-4672-BE73-EC55786E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11887200" cy="4351338"/>
          </a:xfrm>
        </p:spPr>
        <p:txBody>
          <a:bodyPr>
            <a:normAutofit/>
          </a:bodyPr>
          <a:lstStyle/>
          <a:p>
            <a:r>
              <a:rPr lang="en-US" sz="4400" b="1" baseline="30000" dirty="0"/>
              <a:t>11 </a:t>
            </a:r>
            <a:r>
              <a:rPr lang="en-US" sz="4400" dirty="0"/>
              <a:t>Only Luke is with me. Take Mark, and bring him with thee: for he is profitable to me for the ministry.</a:t>
            </a:r>
          </a:p>
          <a:p>
            <a:r>
              <a:rPr lang="en-US" sz="4400" dirty="0"/>
              <a:t>What relationships in your life need Restoration?</a:t>
            </a:r>
          </a:p>
          <a:p>
            <a:endParaRPr lang="en-US" sz="4400" dirty="0"/>
          </a:p>
          <a:p>
            <a:r>
              <a:rPr lang="en-US" sz="4400" dirty="0"/>
              <a:t>Do you need to be restored to God?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2977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49567-7C45-4886-9509-6FCF23A77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322"/>
            <a:ext cx="10515600" cy="393539"/>
          </a:xfrm>
        </p:spPr>
        <p:txBody>
          <a:bodyPr>
            <a:normAutofit fontScale="90000"/>
          </a:bodyPr>
          <a:lstStyle/>
          <a:p>
            <a:r>
              <a:rPr lang="en-US" dirty="0"/>
              <a:t>What Matters Most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1F481-F06F-4137-9849-785B95240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8100"/>
            <a:ext cx="12192000" cy="5989899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6 </a:t>
            </a:r>
            <a:r>
              <a:rPr lang="en-US" sz="4000" dirty="0"/>
              <a:t>For I am now ready to be offered, and the time of my departure is at hand.</a:t>
            </a:r>
          </a:p>
          <a:p>
            <a:r>
              <a:rPr lang="en-US" sz="4000" b="1" baseline="30000" dirty="0"/>
              <a:t>7 </a:t>
            </a:r>
            <a:r>
              <a:rPr lang="en-US" sz="4000" dirty="0"/>
              <a:t>I have fought a good fight, I have finished my course, I have kept the faith:</a:t>
            </a:r>
          </a:p>
          <a:p>
            <a:r>
              <a:rPr lang="en-US" sz="4000" b="1" baseline="30000" dirty="0"/>
              <a:t>9 </a:t>
            </a:r>
            <a:r>
              <a:rPr lang="en-US" sz="4000" dirty="0"/>
              <a:t>Do thy diligence to come shortly unto me:</a:t>
            </a:r>
          </a:p>
          <a:p>
            <a:endParaRPr lang="en-US" sz="4000" dirty="0"/>
          </a:p>
          <a:p>
            <a:pPr algn="ctr"/>
            <a:r>
              <a:rPr lang="en-US" sz="4000" dirty="0"/>
              <a:t>Topic: Loneliness</a:t>
            </a:r>
          </a:p>
          <a:p>
            <a:pPr algn="ctr"/>
            <a:r>
              <a:rPr lang="en-US" sz="4000" dirty="0"/>
              <a:t>Theme: </a:t>
            </a:r>
            <a:r>
              <a:rPr lang="en-US" sz="6600" dirty="0"/>
              <a:t>TRIBE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0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C2769-853E-4886-81EC-2E8318BAE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TRIBE – 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30B83-7CD1-4D7E-9A69-2474AE789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11" y="1309510"/>
            <a:ext cx="11921067" cy="5441245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“A group of people connected by sharing something in common!”</a:t>
            </a:r>
          </a:p>
          <a:p>
            <a:r>
              <a:rPr lang="en-US" sz="4000" dirty="0"/>
              <a:t>We define ourselves by TRIBES.</a:t>
            </a:r>
          </a:p>
          <a:p>
            <a:r>
              <a:rPr lang="en-US" sz="4000" dirty="0"/>
              <a:t>We have a drive to belong.</a:t>
            </a:r>
          </a:p>
          <a:p>
            <a:r>
              <a:rPr lang="en-US" sz="4000" dirty="0"/>
              <a:t>We want to be loved.</a:t>
            </a:r>
          </a:p>
          <a:p>
            <a:pPr lvl="1"/>
            <a:r>
              <a:rPr lang="en-US" sz="4000" dirty="0"/>
              <a:t>Eros</a:t>
            </a:r>
          </a:p>
          <a:p>
            <a:pPr lvl="1"/>
            <a:r>
              <a:rPr lang="en-US" sz="4000" dirty="0"/>
              <a:t>Philia</a:t>
            </a:r>
          </a:p>
          <a:p>
            <a:pPr lvl="1"/>
            <a:r>
              <a:rPr lang="en-US" sz="4000" dirty="0" err="1"/>
              <a:t>Storge</a:t>
            </a:r>
            <a:endParaRPr lang="en-US" sz="4000" dirty="0"/>
          </a:p>
          <a:p>
            <a:pPr lvl="1"/>
            <a:r>
              <a:rPr lang="en-US" sz="4000" dirty="0"/>
              <a:t>Agape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7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B424D-8160-4325-AE8A-83EB26E4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59EB9-7FC4-4D18-9678-1407D786B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“We are all trying to fit in somewhere!”</a:t>
            </a:r>
          </a:p>
          <a:p>
            <a:endParaRPr lang="en-US" sz="4400" dirty="0"/>
          </a:p>
          <a:p>
            <a:r>
              <a:rPr lang="en-US" sz="4400" dirty="0"/>
              <a:t>“Basically People Need People!”</a:t>
            </a:r>
          </a:p>
          <a:p>
            <a:endParaRPr lang="en-US" sz="4400" dirty="0"/>
          </a:p>
          <a:p>
            <a:r>
              <a:rPr lang="en-US" sz="4400" dirty="0"/>
              <a:t>“Everybody needs a circle and everyone needs a tribe!”</a:t>
            </a:r>
          </a:p>
        </p:txBody>
      </p:sp>
    </p:spTree>
    <p:extLst>
      <p:ext uri="{BB962C8B-B14F-4D97-AF65-F5344CB8AC3E}">
        <p14:creationId xmlns:p14="http://schemas.microsoft.com/office/powerpoint/2010/main" val="177232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8BD28-FB2C-42A9-B45E-0F945AF71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7EC1-8F2C-4728-A616-108CB0199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“One of the Greatest privileges of belonging to Jesus is belonging to His Family!”</a:t>
            </a:r>
          </a:p>
        </p:txBody>
      </p:sp>
    </p:spTree>
    <p:extLst>
      <p:ext uri="{BB962C8B-B14F-4D97-AF65-F5344CB8AC3E}">
        <p14:creationId xmlns:p14="http://schemas.microsoft.com/office/powerpoint/2010/main" val="69211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7E63D-0EF6-4D92-B2E2-F80F0D7B2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Deserted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2B481-C077-467F-AB99-699EE757A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69" y="1690687"/>
            <a:ext cx="11840901" cy="5080503"/>
          </a:xfrm>
        </p:spPr>
        <p:txBody>
          <a:bodyPr/>
          <a:lstStyle/>
          <a:p>
            <a:r>
              <a:rPr lang="en-US" sz="4000" b="1" baseline="30000" dirty="0"/>
              <a:t>10 </a:t>
            </a:r>
            <a:r>
              <a:rPr lang="en-US" sz="4000" dirty="0"/>
              <a:t>For </a:t>
            </a:r>
            <a:r>
              <a:rPr lang="en-US" sz="4000" dirty="0">
                <a:solidFill>
                  <a:srgbClr val="FF0000"/>
                </a:solidFill>
              </a:rPr>
              <a:t>Demas </a:t>
            </a:r>
            <a:r>
              <a:rPr lang="en-US" sz="4000" dirty="0"/>
              <a:t>hath forsaken me, </a:t>
            </a:r>
            <a:r>
              <a:rPr lang="en-US" sz="4000" dirty="0">
                <a:solidFill>
                  <a:srgbClr val="FF0000"/>
                </a:solidFill>
              </a:rPr>
              <a:t>having loved this present world</a:t>
            </a:r>
            <a:r>
              <a:rPr lang="en-US" sz="4000" dirty="0"/>
              <a:t>, and is departed unto Thessalonica; </a:t>
            </a:r>
            <a:r>
              <a:rPr lang="en-US" sz="4000" dirty="0" err="1">
                <a:solidFill>
                  <a:srgbClr val="002060"/>
                </a:solidFill>
              </a:rPr>
              <a:t>Crescens</a:t>
            </a:r>
            <a:r>
              <a:rPr lang="en-US" sz="4000" dirty="0"/>
              <a:t> to Galatia, </a:t>
            </a:r>
            <a:r>
              <a:rPr lang="en-US" sz="4000" dirty="0">
                <a:solidFill>
                  <a:srgbClr val="002060"/>
                </a:solidFill>
              </a:rPr>
              <a:t>Titus </a:t>
            </a:r>
            <a:r>
              <a:rPr lang="en-US" sz="4000" dirty="0"/>
              <a:t>unto Dalmatia.</a:t>
            </a:r>
          </a:p>
          <a:p>
            <a:r>
              <a:rPr lang="en-US" sz="4000" b="1" baseline="30000" dirty="0"/>
              <a:t>11 </a:t>
            </a:r>
            <a:r>
              <a:rPr lang="en-US" sz="4000" dirty="0"/>
              <a:t>Only Luke is with me. </a:t>
            </a:r>
            <a:r>
              <a:rPr lang="en-US" sz="4000" b="1" baseline="30000" dirty="0"/>
              <a:t>12 </a:t>
            </a:r>
            <a:r>
              <a:rPr lang="en-US" sz="4000" dirty="0"/>
              <a:t>And </a:t>
            </a:r>
            <a:r>
              <a:rPr lang="en-US" sz="4000" dirty="0">
                <a:solidFill>
                  <a:srgbClr val="002060"/>
                </a:solidFill>
              </a:rPr>
              <a:t>Tychicus</a:t>
            </a:r>
            <a:r>
              <a:rPr lang="en-US" sz="4000" dirty="0"/>
              <a:t> have I sent to Ephesus.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02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8A5E1-A1C3-4A0A-AFAF-E9E3688F5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755E3-B044-4D23-B2C7-66620FC67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Autofit/>
          </a:bodyPr>
          <a:lstStyle/>
          <a:p>
            <a:r>
              <a:rPr lang="en-US" sz="4000" dirty="0"/>
              <a:t>When we feel deserted or abandoned, we need our church Tribe!</a:t>
            </a:r>
          </a:p>
          <a:p>
            <a:endParaRPr lang="en-US" sz="4000" dirty="0"/>
          </a:p>
          <a:p>
            <a:r>
              <a:rPr lang="en-US" sz="4000" dirty="0"/>
              <a:t>When you feel deserted or abandoned, lean on those God has placed in your life at this time!</a:t>
            </a:r>
          </a:p>
          <a:p>
            <a:endParaRPr lang="en-US" sz="4000" dirty="0"/>
          </a:p>
          <a:p>
            <a:r>
              <a:rPr lang="en-US" sz="4000" dirty="0"/>
              <a:t>When you feel deserted or abandoned, know that Jesus has never left you!</a:t>
            </a:r>
          </a:p>
        </p:txBody>
      </p:sp>
    </p:spTree>
    <p:extLst>
      <p:ext uri="{BB962C8B-B14F-4D97-AF65-F5344CB8AC3E}">
        <p14:creationId xmlns:p14="http://schemas.microsoft.com/office/powerpoint/2010/main" val="337707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5C0A6-AC87-4407-B154-DC284083F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0CBEC-B724-4CBF-9768-21D6CE74C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467" y="1535289"/>
            <a:ext cx="11864622" cy="5136444"/>
          </a:xfrm>
        </p:spPr>
        <p:txBody>
          <a:bodyPr/>
          <a:lstStyle/>
          <a:p>
            <a:r>
              <a:rPr lang="en-US" sz="4000" b="1" baseline="30000" dirty="0"/>
              <a:t>14 </a:t>
            </a:r>
            <a:r>
              <a:rPr lang="en-US" sz="4000" dirty="0"/>
              <a:t>Alexander the coppersmith did me much evil: the Lord reward him according to his works:</a:t>
            </a:r>
          </a:p>
          <a:p>
            <a:r>
              <a:rPr lang="en-US" sz="4000" b="1" baseline="30000" dirty="0"/>
              <a:t>15 </a:t>
            </a:r>
            <a:r>
              <a:rPr lang="en-US" sz="4000" dirty="0"/>
              <a:t>Of whom be thou ware also; for he hath greatly withstood our words.</a:t>
            </a:r>
          </a:p>
          <a:p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In times of opposition;</a:t>
            </a:r>
          </a:p>
          <a:p>
            <a:pPr marL="0" indent="0" algn="ctr">
              <a:buNone/>
            </a:pPr>
            <a:r>
              <a:rPr lang="en-US" sz="4000" dirty="0"/>
              <a:t>Lean on your tribes!</a:t>
            </a:r>
          </a:p>
          <a:p>
            <a:pPr marL="0" indent="0" algn="ctr">
              <a:buNone/>
            </a:pPr>
            <a:r>
              <a:rPr lang="en-US" sz="4000" dirty="0"/>
              <a:t>Leave the fight up to God!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B1F40-61EF-4532-9A43-6E97169CD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FD4C2-B3EA-442B-BB4E-FCF11A5A2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19 </a:t>
            </a:r>
            <a:r>
              <a:rPr lang="en-US" sz="4000" dirty="0"/>
              <a:t>Salute Prisca and Aquila, and the household of </a:t>
            </a:r>
            <a:r>
              <a:rPr lang="en-US" sz="4000" dirty="0" err="1"/>
              <a:t>Onesiphorus</a:t>
            </a:r>
            <a:r>
              <a:rPr lang="en-US" sz="4000" dirty="0"/>
              <a:t>.</a:t>
            </a:r>
          </a:p>
          <a:p>
            <a:endParaRPr lang="en-US" sz="4000" dirty="0"/>
          </a:p>
          <a:p>
            <a:r>
              <a:rPr lang="en-US" sz="4000" dirty="0"/>
              <a:t>Learn to show hospitality through your tribe.</a:t>
            </a:r>
          </a:p>
          <a:p>
            <a:r>
              <a:rPr lang="en-US" sz="4000" dirty="0"/>
              <a:t>Jesus was the ultimate example. </a:t>
            </a:r>
          </a:p>
        </p:txBody>
      </p:sp>
    </p:spTree>
    <p:extLst>
      <p:ext uri="{BB962C8B-B14F-4D97-AF65-F5344CB8AC3E}">
        <p14:creationId xmlns:p14="http://schemas.microsoft.com/office/powerpoint/2010/main" val="39895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402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Be Legendary “What Matters Most</vt:lpstr>
      <vt:lpstr>What Matters Most</vt:lpstr>
      <vt:lpstr>TRIBE – Why is this important?</vt:lpstr>
      <vt:lpstr>PowerPoint Presentation</vt:lpstr>
      <vt:lpstr>PowerPoint Presentation</vt:lpstr>
      <vt:lpstr>Deserted </vt:lpstr>
      <vt:lpstr>PowerPoint Presentation</vt:lpstr>
      <vt:lpstr>Opposition</vt:lpstr>
      <vt:lpstr>Hospitality</vt:lpstr>
      <vt:lpstr>Empathy</vt:lpstr>
      <vt:lpstr>Restoration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Legendary “What Matters Most</dc:title>
  <dc:creator>TJ</dc:creator>
  <cp:lastModifiedBy>TJ</cp:lastModifiedBy>
  <cp:revision>5</cp:revision>
  <dcterms:created xsi:type="dcterms:W3CDTF">2020-03-07T17:22:07Z</dcterms:created>
  <dcterms:modified xsi:type="dcterms:W3CDTF">2020-03-07T19:52:55Z</dcterms:modified>
</cp:coreProperties>
</file>