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70" r:id="rId5"/>
    <p:sldId id="258" r:id="rId6"/>
    <p:sldId id="260" r:id="rId7"/>
    <p:sldId id="261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15C59-1F40-4724-9BE1-61ECF7B983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C70416-7B28-4080-B5CE-082570FDF4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48D20-D865-4492-AA7F-F26F41B6E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E619-5ECB-4F3B-944A-BC97BD44380D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88D65-7040-4C64-8952-57BA56F4D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0010C-DF74-4203-8310-7E618FE5D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A05C-F2DB-4618-97A4-A179881CC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095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9CA0E-C892-418F-BD76-D2E2A878D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4B2893-C37B-4ABE-8091-BCF5E7B670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824A9-9E23-471B-ADA3-0E25F648A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E619-5ECB-4F3B-944A-BC97BD44380D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17604-73EF-49C5-8BFA-78760BD2E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64AE3-39CF-45FF-A412-AA9455773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A05C-F2DB-4618-97A4-A179881CC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61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E8AEC8-1AF2-40BC-82F8-9DECBE4740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9AEF09-303B-4376-8DC1-1A9CEE30F6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222A6-F2DF-4FB2-9336-BCEA869D9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E619-5ECB-4F3B-944A-BC97BD44380D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58287-6DB0-4652-A01D-838E3E560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A2620-3DBF-432F-BBAE-556D829DE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A05C-F2DB-4618-97A4-A179881CC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60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EDBEF-1148-408D-859A-019DA2AE0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D4CA0-2FEC-4A4F-83B2-05492DF2C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843B4-1D0C-4497-A8DC-1B532AD7B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E619-5ECB-4F3B-944A-BC97BD44380D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5398A-BDFB-4EAD-B4EA-69EB79F0E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E1303-DC19-4159-B71A-43A97695C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A05C-F2DB-4618-97A4-A179881CC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539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AAC55-E845-427C-B916-98A8E606E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9BAD71-2307-4816-9784-BB3E8FAAF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3EA9BD-ACD2-40E3-91D9-04ED96C90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E619-5ECB-4F3B-944A-BC97BD44380D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CDDCFF-92F5-4F44-B4D6-55CDF3B32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80BEC-01E5-4008-BA32-A4AFDA4BE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A05C-F2DB-4618-97A4-A179881CC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70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C4C35-E70D-4984-86A7-42E5960EA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FE195-B902-4C6B-8184-D193B78B1B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C170F6-34D2-4789-9A5C-5AA459D3A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A53EE7-65D8-41F0-AF6E-6CB7301A8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E619-5ECB-4F3B-944A-BC97BD44380D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09A288-100E-46CC-84EE-5AB5BE9C2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B95D80-1BA8-422F-9164-354101B85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A05C-F2DB-4618-97A4-A179881CC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4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6E77C-72F9-4DF4-B155-66DCCD613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EAB51-A1D0-4CE4-98B5-D39A32207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C8BFEF-78A3-4E36-A9F4-9DCCB6B2E4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5E869E-1E28-4502-A428-2BC93A8CD6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D92171-2A81-4A9A-A592-06114DDE83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643587-73FC-440A-963E-C15DA77A2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E619-5ECB-4F3B-944A-BC97BD44380D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35612B-7DF0-43EB-8FEA-6BE6927A2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46AABE-736C-4109-A2C9-C424D58A5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A05C-F2DB-4618-97A4-A179881CC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705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A9BA0-E858-4817-8451-6FDC94385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E3F548-6F45-4A70-8782-6FBDA5328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E619-5ECB-4F3B-944A-BC97BD44380D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DD7C87-5E12-4CEB-B414-A4489D156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5C3A26-79EF-4E9F-A587-45B96C11D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A05C-F2DB-4618-97A4-A179881CC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48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782686-BBF6-4EC4-A9FB-39740D092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E619-5ECB-4F3B-944A-BC97BD44380D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C17DC7-A86F-4706-B5B3-8D65E79C9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37D689-6259-4826-BDD8-529965FA3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A05C-F2DB-4618-97A4-A179881CC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43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6C764-0779-4B23-94CB-00521A211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2DE40-14F9-4C09-ADAB-62A51621F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6E76D1-A817-48BD-9F0B-863117303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0F2205-4AFB-4BCC-AC03-39D22B67B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E619-5ECB-4F3B-944A-BC97BD44380D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7E1A0-8CC0-4175-8243-46C2D7A68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DE2A63-0EBC-4B83-86C5-8906AF506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A05C-F2DB-4618-97A4-A179881CC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25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1729F-3630-428D-8A04-883352191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3123E8-A0A4-4B49-9EF1-92C27F63AA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EA3913-C275-49F6-898D-F238B3587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31D9F3-71AD-41E3-8BF5-D6B88581E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E619-5ECB-4F3B-944A-BC97BD44380D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878954-FD72-47DF-B0D4-6B17BD545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CB33F3-0635-4360-81FB-E8BF61BBD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CA05C-F2DB-4618-97A4-A179881CC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37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C445E6-50A5-4457-AFC2-5D35AE22D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673AF-43F1-4D95-A1CA-934B8F1DC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531E5-A8B0-40F9-91D5-D83F88D4AC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8E619-5ECB-4F3B-944A-BC97BD44380D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73034-1EB4-4D52-A7D7-655642EE63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166DB-C15F-4619-8152-A5F39E828C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CA05C-F2DB-4618-97A4-A179881CC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80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280900" cy="6858000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28CDA0-4EBA-4BE2-8F7A-0011561C02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3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Arabic" pitchFamily="18" charset="-78"/>
                <a:cs typeface="Adobe Arabic" pitchFamily="18" charset="-78"/>
              </a:rPr>
              <a:t>What Can I do?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A8CB6D-F7A9-4E5E-87F6-F94EA3B52E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Take Care of you, Take care of Others, and Cry out to God!</a:t>
            </a:r>
          </a:p>
        </p:txBody>
      </p:sp>
    </p:spTree>
    <p:extLst>
      <p:ext uri="{BB962C8B-B14F-4D97-AF65-F5344CB8AC3E}">
        <p14:creationId xmlns:p14="http://schemas.microsoft.com/office/powerpoint/2010/main" val="2061108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280900" cy="6858000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8D5B4E-A0B3-4852-9524-17D65D46A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650" y="342900"/>
            <a:ext cx="10515600" cy="1320799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Arabic" pitchFamily="18" charset="-78"/>
                <a:cs typeface="Adobe Arabic" pitchFamily="18" charset="-78"/>
              </a:rPr>
              <a:t>Lamentations chapter 3 – Take Care of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44B99-7755-43AE-8733-644BBF078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55800"/>
            <a:ext cx="12192000" cy="4902199"/>
          </a:xfrm>
        </p:spPr>
        <p:txBody>
          <a:bodyPr>
            <a:normAutofit/>
          </a:bodyPr>
          <a:lstStyle/>
          <a:p>
            <a:r>
              <a:rPr lang="en-US" sz="40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19 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Remembering mine affliction and my misery, the wormwood and the gall. </a:t>
            </a:r>
            <a:r>
              <a:rPr lang="en-US" sz="40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20 </a:t>
            </a:r>
            <a:r>
              <a:rPr lang="en-US" sz="4000" b="1" dirty="0">
                <a:solidFill>
                  <a:schemeClr val="accent4"/>
                </a:solidFill>
              </a:rPr>
              <a:t>My soul 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hath them still in remembrance, and is </a:t>
            </a:r>
            <a:r>
              <a:rPr lang="en-US" sz="4000" b="1" dirty="0">
                <a:solidFill>
                  <a:schemeClr val="accent4"/>
                </a:solidFill>
              </a:rPr>
              <a:t>humbled</a:t>
            </a:r>
            <a:r>
              <a:rPr lang="en-US" sz="4000" dirty="0">
                <a:solidFill>
                  <a:schemeClr val="accent4"/>
                </a:solidFill>
              </a:rPr>
              <a:t> 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in me. </a:t>
            </a:r>
          </a:p>
          <a:p>
            <a:pPr marL="0" indent="0" algn="ctr">
              <a:buNone/>
            </a:pPr>
            <a:br>
              <a:rPr lang="en-US" sz="4800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endParaRPr lang="en-US" sz="4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8644B99-7755-43AE-8733-644BBF07812A}"/>
              </a:ext>
            </a:extLst>
          </p:cNvPr>
          <p:cNvSpPr txBox="1">
            <a:spLocks/>
          </p:cNvSpPr>
          <p:nvPr/>
        </p:nvSpPr>
        <p:spPr>
          <a:xfrm>
            <a:off x="44450" y="3213100"/>
            <a:ext cx="12192000" cy="3429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br>
              <a:rPr lang="en-US" sz="4800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en-US" sz="4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“A Broken Soul leads to a broken life!”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4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8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“Whole soul = Whole Life”</a:t>
            </a:r>
          </a:p>
        </p:txBody>
      </p:sp>
    </p:spTree>
    <p:extLst>
      <p:ext uri="{BB962C8B-B14F-4D97-AF65-F5344CB8AC3E}">
        <p14:creationId xmlns:p14="http://schemas.microsoft.com/office/powerpoint/2010/main" val="400491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280900" cy="6858000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B77BAD-784C-42B4-965F-85077D059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Arabic" pitchFamily="18" charset="-78"/>
                <a:cs typeface="Adobe Arabic" pitchFamily="18" charset="-78"/>
              </a:rPr>
              <a:t>Take Care of You – Social Media Post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6FD2E-F875-4E38-81F3-70B15D047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8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Its More Than Me</a:t>
            </a:r>
          </a:p>
          <a:p>
            <a:pPr marL="0" indent="0" algn="ctr">
              <a:buNone/>
            </a:pPr>
            <a:r>
              <a:rPr lang="en-US" sz="8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#USA #</a:t>
            </a:r>
            <a:r>
              <a:rPr lang="en-US" sz="8000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WiseCo</a:t>
            </a:r>
            <a:r>
              <a:rPr lang="en-US" sz="8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#MTO</a:t>
            </a:r>
          </a:p>
        </p:txBody>
      </p:sp>
    </p:spTree>
    <p:extLst>
      <p:ext uri="{BB962C8B-B14F-4D97-AF65-F5344CB8AC3E}">
        <p14:creationId xmlns:p14="http://schemas.microsoft.com/office/powerpoint/2010/main" val="968067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280900" cy="6858000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A660B0-EEC6-4325-B1F9-4442672DC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Arabic" pitchFamily="18" charset="-78"/>
                <a:cs typeface="Adobe Arabic" pitchFamily="18" charset="-78"/>
              </a:rPr>
              <a:t>Take Care of You - Hope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9D032-6172-4C5F-9846-1E948606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8999"/>
            <a:ext cx="10515600" cy="4017963"/>
          </a:xfrm>
        </p:spPr>
        <p:txBody>
          <a:bodyPr/>
          <a:lstStyle/>
          <a:p>
            <a:r>
              <a:rPr lang="en-US" sz="40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21 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This I recall to my mind, therefore have </a:t>
            </a:r>
            <a:r>
              <a:rPr lang="en-US" sz="4000" b="1" dirty="0">
                <a:solidFill>
                  <a:schemeClr val="accent4"/>
                </a:solidFill>
              </a:rPr>
              <a:t>I hope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.</a:t>
            </a:r>
          </a:p>
          <a:p>
            <a:r>
              <a:rPr lang="en-US" sz="40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22 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It is of the </a:t>
            </a:r>
            <a:r>
              <a:rPr lang="en-US" sz="4000" cap="smal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Lord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's </a:t>
            </a:r>
            <a:r>
              <a:rPr lang="en-US" sz="4000" b="1" dirty="0">
                <a:solidFill>
                  <a:schemeClr val="accent4"/>
                </a:solidFill>
              </a:rPr>
              <a:t>mercies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that we are not consumed, because his </a:t>
            </a:r>
            <a:r>
              <a:rPr lang="en-US" sz="4000" b="1" dirty="0">
                <a:solidFill>
                  <a:schemeClr val="accent4"/>
                </a:solidFill>
              </a:rPr>
              <a:t>compassions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fail not.</a:t>
            </a:r>
          </a:p>
          <a:p>
            <a:r>
              <a:rPr lang="en-US" sz="40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23 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They are </a:t>
            </a:r>
            <a:r>
              <a:rPr lang="en-US" sz="4000" b="1" dirty="0">
                <a:solidFill>
                  <a:schemeClr val="accent4"/>
                </a:solidFill>
              </a:rPr>
              <a:t>new every morning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: great is thy faithfulness.</a:t>
            </a:r>
          </a:p>
          <a:p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14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280900" cy="6858000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F66393-3631-4344-859A-AC480F4A0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Arabic" pitchFamily="18" charset="-78"/>
                <a:cs typeface="Adobe Arabic" pitchFamily="18" charset="-78"/>
              </a:rPr>
              <a:t>Take Care of You - Hope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4ABBA-68A0-4248-ACC6-03FEF0771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199" y="2070099"/>
            <a:ext cx="11898489" cy="4699001"/>
          </a:xfrm>
        </p:spPr>
        <p:txBody>
          <a:bodyPr>
            <a:normAutofit/>
          </a:bodyPr>
          <a:lstStyle/>
          <a:p>
            <a:r>
              <a:rPr lang="en-US" sz="40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24 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The </a:t>
            </a:r>
            <a:r>
              <a:rPr lang="en-US" sz="4000" cap="smal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Lord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 is my </a:t>
            </a:r>
            <a:r>
              <a:rPr lang="en-US" sz="4000" b="1" dirty="0">
                <a:solidFill>
                  <a:schemeClr val="accent4"/>
                </a:solidFill>
              </a:rPr>
              <a:t>portion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, saith my soul; therefore will I hope in him.</a:t>
            </a:r>
          </a:p>
          <a:p>
            <a:r>
              <a:rPr lang="en-US" sz="40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26 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It is good that a man should both hope and quietly wait for the </a:t>
            </a:r>
            <a:r>
              <a:rPr lang="en-US" sz="4000" b="1" dirty="0">
                <a:solidFill>
                  <a:schemeClr val="accent4"/>
                </a:solidFill>
              </a:rPr>
              <a:t>salvation</a:t>
            </a:r>
            <a:r>
              <a:rPr 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of the </a:t>
            </a:r>
            <a:r>
              <a:rPr lang="en-US" sz="4000" cap="smal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Lord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. </a:t>
            </a:r>
            <a:r>
              <a:rPr lang="en-US" sz="40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31 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For the </a:t>
            </a:r>
            <a:r>
              <a:rPr lang="en-US" sz="4000" cap="smal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Lord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 will not cast off for ever:</a:t>
            </a:r>
          </a:p>
          <a:p>
            <a:endParaRPr lang="en-US" sz="4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endParaRPr lang="en-US" sz="40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954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280900" cy="6858000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CFF9B4-C129-49C2-B0C0-03E0C7474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56" y="365125"/>
            <a:ext cx="11105444" cy="1209675"/>
          </a:xfrm>
        </p:spPr>
        <p:txBody>
          <a:bodyPr>
            <a:normAutofit/>
          </a:bodyPr>
          <a:lstStyle/>
          <a:p>
            <a:pPr algn="ctr"/>
            <a:r>
              <a:rPr lang="en-US" sz="6600" b="1" i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Arabic" pitchFamily="18" charset="-78"/>
                <a:cs typeface="Adobe Arabic" pitchFamily="18" charset="-78"/>
              </a:rPr>
              <a:t>Take Care of You      Social Media Post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1BF2F-203E-443F-8B08-57D541679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35200"/>
            <a:ext cx="11943644" cy="4622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7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Our HOPE is in God! </a:t>
            </a:r>
          </a:p>
          <a:p>
            <a:pPr marL="0" indent="0" algn="ctr">
              <a:buNone/>
            </a:pPr>
            <a:r>
              <a:rPr lang="en-US" sz="72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#USA #WISECOUNTY #MTO</a:t>
            </a:r>
          </a:p>
        </p:txBody>
      </p:sp>
    </p:spTree>
    <p:extLst>
      <p:ext uri="{BB962C8B-B14F-4D97-AF65-F5344CB8AC3E}">
        <p14:creationId xmlns:p14="http://schemas.microsoft.com/office/powerpoint/2010/main" val="152967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280900" cy="6858000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2DC0C6-CC12-4DC6-A95E-C97DDA06C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6474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Arabic" pitchFamily="18" charset="-78"/>
                <a:cs typeface="Adobe Arabic" pitchFamily="18" charset="-78"/>
              </a:rPr>
              <a:t>Take Care of You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D60EC-2561-402F-BB11-B208ECA02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98600"/>
            <a:ext cx="12192000" cy="5359400"/>
          </a:xfrm>
        </p:spPr>
        <p:txBody>
          <a:bodyPr>
            <a:normAutofit/>
          </a:bodyPr>
          <a:lstStyle/>
          <a:p>
            <a:r>
              <a:rPr lang="en-US" sz="40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25 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The </a:t>
            </a:r>
            <a:r>
              <a:rPr lang="en-US" sz="4000" cap="smal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Lord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 is good unto them that wait for him, to the soul that </a:t>
            </a:r>
            <a:r>
              <a:rPr lang="en-US" sz="4000" b="1" dirty="0" err="1">
                <a:solidFill>
                  <a:schemeClr val="accent4"/>
                </a:solidFill>
              </a:rPr>
              <a:t>seeketh</a:t>
            </a:r>
            <a:r>
              <a:rPr lang="en-US" sz="40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him.</a:t>
            </a:r>
          </a:p>
          <a:p>
            <a:endParaRPr 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6000" b="1" u="sng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Social Media Post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We will Seek God!</a:t>
            </a:r>
          </a:p>
          <a:p>
            <a:pPr marL="0" indent="0" algn="ctr">
              <a:buNone/>
            </a:pPr>
            <a:r>
              <a:rPr lang="en-US" sz="60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#USA #</a:t>
            </a:r>
            <a:r>
              <a:rPr lang="en-US" sz="6000" b="1" dirty="0" err="1">
                <a:solidFill>
                  <a:schemeClr val="accent4">
                    <a:lumMod val="20000"/>
                    <a:lumOff val="80000"/>
                  </a:schemeClr>
                </a:solidFill>
              </a:rPr>
              <a:t>WiseCo</a:t>
            </a:r>
            <a:r>
              <a:rPr lang="en-US" sz="60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#MTO</a:t>
            </a:r>
          </a:p>
        </p:txBody>
      </p:sp>
    </p:spTree>
    <p:extLst>
      <p:ext uri="{BB962C8B-B14F-4D97-AF65-F5344CB8AC3E}">
        <p14:creationId xmlns:p14="http://schemas.microsoft.com/office/powerpoint/2010/main" val="3231380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280900" cy="6858000"/>
          </a:xfrm>
          <a:prstGeom prst="rect">
            <a:avLst/>
          </a:prstGeom>
          <a:solidFill>
            <a:schemeClr val="tx1">
              <a:alpha val="7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214F-6272-463F-BDE8-4D58BE30A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b="1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Arabic" pitchFamily="18" charset="-78"/>
                <a:cs typeface="Adobe Arabic" pitchFamily="18" charset="-78"/>
              </a:rPr>
              <a:t>Take Care of You - Worship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E984F-781B-4AEA-8B13-8F9082684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3686"/>
            <a:ext cx="10515600" cy="5295166"/>
          </a:xfrm>
        </p:spPr>
        <p:txBody>
          <a:bodyPr/>
          <a:lstStyle/>
          <a:p>
            <a:r>
              <a:rPr lang="en-US" sz="40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40 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Let us search and try our ways, and turn again to the </a:t>
            </a:r>
            <a:r>
              <a:rPr lang="en-US" sz="4000" cap="small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Lord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. </a:t>
            </a:r>
            <a:r>
              <a:rPr lang="en-US" sz="4000" b="1" baseline="30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41 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Let us </a:t>
            </a:r>
            <a:r>
              <a:rPr lang="en-US" sz="4000" b="1" dirty="0">
                <a:solidFill>
                  <a:schemeClr val="accent4"/>
                </a:solidFill>
              </a:rPr>
              <a:t>lift up our heart with our hands unto God</a:t>
            </a:r>
            <a:r>
              <a:rPr lang="en-US" sz="40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 in the heavens.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4800" u="sng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Social Media Post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We Will Worship God!</a:t>
            </a:r>
          </a:p>
          <a:p>
            <a:pPr marL="0" indent="0" algn="ctr">
              <a:buNone/>
            </a:pPr>
            <a:r>
              <a:rPr lang="en-US" sz="4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#USA #WISECO #MTO</a:t>
            </a:r>
          </a:p>
        </p:txBody>
      </p:sp>
    </p:spTree>
    <p:extLst>
      <p:ext uri="{BB962C8B-B14F-4D97-AF65-F5344CB8AC3E}">
        <p14:creationId xmlns:p14="http://schemas.microsoft.com/office/powerpoint/2010/main" val="421741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308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Adobe Arabic</vt:lpstr>
      <vt:lpstr>Arial</vt:lpstr>
      <vt:lpstr>Calibri</vt:lpstr>
      <vt:lpstr>Calibri Light</vt:lpstr>
      <vt:lpstr>Office Theme</vt:lpstr>
      <vt:lpstr>What Can I do?</vt:lpstr>
      <vt:lpstr>Lamentations chapter 3 – Take Care of You</vt:lpstr>
      <vt:lpstr>Take Care of You – Social Media Post</vt:lpstr>
      <vt:lpstr>Take Care of You - Hope</vt:lpstr>
      <vt:lpstr>Take Care of You - Hope</vt:lpstr>
      <vt:lpstr>Take Care of You      Social Media Post</vt:lpstr>
      <vt:lpstr>Take Care of You </vt:lpstr>
      <vt:lpstr>Take Care of You - Worship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Can I do?</dc:title>
  <dc:creator>TJ</dc:creator>
  <cp:lastModifiedBy>TJ</cp:lastModifiedBy>
  <cp:revision>13</cp:revision>
  <dcterms:created xsi:type="dcterms:W3CDTF">2020-03-20T15:07:58Z</dcterms:created>
  <dcterms:modified xsi:type="dcterms:W3CDTF">2020-03-22T14:11:28Z</dcterms:modified>
</cp:coreProperties>
</file>