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D5BBF-9B9C-41C3-ABD5-844FB4B270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8F969E-47CA-455D-8AB4-A0EE858AC2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A34B9E-08F9-43EF-BA4D-CD2EC1DC5011}"/>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3C0D38FB-9497-430C-AEB4-045DFCC8C1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32F97D-8EB8-49A1-BDEB-E4C613CAB0E1}"/>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90002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C388E-638C-42CA-8B74-3E516234ED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76CCF8-53D8-4DDE-A8DF-0AC6672380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8F83E-4CE4-4425-A62A-800E4AE349D8}"/>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90A124E6-4F59-48C9-AECB-DC24B5DA83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679366-2DB0-4CAE-ADC4-546D440867CF}"/>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2094671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D6B66D-8629-4227-A63B-75A13FBD40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43F9FE-A342-42E3-82D5-FBFFD9C9D4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7317F-970B-491F-9D9C-F4F9798B0499}"/>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894DB67F-A3C0-436B-BD81-C8E97B2D34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09729E-A9C7-4C31-8919-0C8735AB4532}"/>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1482304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F39AA-97E1-4899-B4DE-22E57A2779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06FCA5-8CBE-499E-A6EE-E6A3A68C72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CF33E-79AE-4EAF-86FF-0CF9AC5617FC}"/>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222B49A7-A016-4E7C-9FF5-12C6B470331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88FBF6-042E-4EBE-9887-2E123EA713C2}"/>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305164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8E3E-104B-445D-8702-5D327870BD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C20BD5-AC93-4DF4-AE41-8E19129530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EF04E3-2CEA-400A-B4AD-C16D446C259A}"/>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AC1A54E8-1FB2-443F-BB92-ACAB487AEF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ADD9EC-8958-4C3B-A8D1-BBBFB908BEB8}"/>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692404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14041-CEA3-4938-86D3-3E19116029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0ED8C4-DFBC-4317-B472-343511A83A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DDF0EA-39AC-4058-BA76-15EE70CDF1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B0B6FA-947F-43DA-ACBF-2248453C9402}"/>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6" name="Footer Placeholder 5">
            <a:extLst>
              <a:ext uri="{FF2B5EF4-FFF2-40B4-BE49-F238E27FC236}">
                <a16:creationId xmlns:a16="http://schemas.microsoft.com/office/drawing/2014/main" id="{4394AFF1-CD62-4FA5-B2B1-0E46CDB1B4D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FDBA2B-720B-4CAC-922F-AB5C84EA1C40}"/>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428781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77F3-899E-4ACA-ACDB-BB9DC9999E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D3416C-1E71-40ED-B21E-8E199D4F3A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8457DF-10E6-4DF9-89CA-C221E2A117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2EEE1-4C29-4CA1-BD7C-7AFF9954F7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E5BF9C-7886-4220-9E99-968735F358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6472A4-436C-49F5-A07A-744239D16938}"/>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8" name="Footer Placeholder 7">
            <a:extLst>
              <a:ext uri="{FF2B5EF4-FFF2-40B4-BE49-F238E27FC236}">
                <a16:creationId xmlns:a16="http://schemas.microsoft.com/office/drawing/2014/main" id="{998C148A-2458-43A3-83B7-CDBAFAAAD1F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B64E3C2-95D3-4FA8-8E62-7D0B8E1D8B62}"/>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3384852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7FB0-AE6E-4D6B-BDF0-3829EF3C70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F01CFC-59E4-428A-AB1D-511822D5D09E}"/>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4" name="Footer Placeholder 3">
            <a:extLst>
              <a:ext uri="{FF2B5EF4-FFF2-40B4-BE49-F238E27FC236}">
                <a16:creationId xmlns:a16="http://schemas.microsoft.com/office/drawing/2014/main" id="{012E75A9-05AA-49C4-8A31-8226C6C1D97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AE49EBB-F505-43CE-B14B-CAFEB2E49397}"/>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342109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A94D01-AEE1-485E-806E-F06FB1FC6B32}"/>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3" name="Footer Placeholder 2">
            <a:extLst>
              <a:ext uri="{FF2B5EF4-FFF2-40B4-BE49-F238E27FC236}">
                <a16:creationId xmlns:a16="http://schemas.microsoft.com/office/drawing/2014/main" id="{DAE509E9-31AF-45C4-9412-E337B37DEEE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0F0273D-5404-4D88-BF7E-72F2867ABB10}"/>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272313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7DE3F-846D-42FE-9655-6232A25B8E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876C5B-5E92-4899-9E61-6C167D979F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D2B91F-8339-4814-9568-6F5A10B01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35F31-2C1D-4350-88D9-49B6ACBE01CB}"/>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6" name="Footer Placeholder 5">
            <a:extLst>
              <a:ext uri="{FF2B5EF4-FFF2-40B4-BE49-F238E27FC236}">
                <a16:creationId xmlns:a16="http://schemas.microsoft.com/office/drawing/2014/main" id="{D2A08B28-DFAF-441B-9579-5B49891D20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9C10DA-26FB-4317-8C6B-AAF791102F2F}"/>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1308241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964-B172-48D5-8636-DEC9D6785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588A8-3F96-4B5D-89EA-C93253BCD0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42BA0CB-65B9-4EB6-A6D3-7F8EAEE81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315F0F-4147-45E0-B853-497CDF3B57AC}"/>
              </a:ext>
            </a:extLst>
          </p:cNvPr>
          <p:cNvSpPr>
            <a:spLocks noGrp="1"/>
          </p:cNvSpPr>
          <p:nvPr>
            <p:ph type="dt" sz="half" idx="10"/>
          </p:nvPr>
        </p:nvSpPr>
        <p:spPr/>
        <p:txBody>
          <a:bodyPr/>
          <a:lstStyle/>
          <a:p>
            <a:fld id="{098528E9-621B-4CE6-9EFA-B190B015A7B2}" type="datetimeFigureOut">
              <a:rPr lang="en-US" smtClean="0"/>
              <a:t>4/12/2020</a:t>
            </a:fld>
            <a:endParaRPr lang="en-US" dirty="0"/>
          </a:p>
        </p:txBody>
      </p:sp>
      <p:sp>
        <p:nvSpPr>
          <p:cNvPr id="6" name="Footer Placeholder 5">
            <a:extLst>
              <a:ext uri="{FF2B5EF4-FFF2-40B4-BE49-F238E27FC236}">
                <a16:creationId xmlns:a16="http://schemas.microsoft.com/office/drawing/2014/main" id="{014ABA78-E279-4C1F-A877-E1446AF437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DF1073-6378-43CE-B104-E15748EA7E6A}"/>
              </a:ext>
            </a:extLst>
          </p:cNvPr>
          <p:cNvSpPr>
            <a:spLocks noGrp="1"/>
          </p:cNvSpPr>
          <p:nvPr>
            <p:ph type="sldNum" sz="quarter" idx="12"/>
          </p:nvPr>
        </p:nvSpPr>
        <p:spPr/>
        <p:txBody>
          <a:bodyPr/>
          <a:lstStyle/>
          <a:p>
            <a:fld id="{882C8453-DCD1-4AE3-8672-0C0A2AF6A364}" type="slidenum">
              <a:rPr lang="en-US" smtClean="0"/>
              <a:t>‹#›</a:t>
            </a:fld>
            <a:endParaRPr lang="en-US" dirty="0"/>
          </a:p>
        </p:txBody>
      </p:sp>
    </p:spTree>
    <p:extLst>
      <p:ext uri="{BB962C8B-B14F-4D97-AF65-F5344CB8AC3E}">
        <p14:creationId xmlns:p14="http://schemas.microsoft.com/office/powerpoint/2010/main" val="363268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931FA8-2B6F-49CD-B1F4-C129890E4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6F01AA-A5AE-489B-9197-147B393DD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1F2E36-167B-4456-BF7F-739138225F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528E9-621B-4CE6-9EFA-B190B015A7B2}" type="datetimeFigureOut">
              <a:rPr lang="en-US" smtClean="0"/>
              <a:t>4/12/2020</a:t>
            </a:fld>
            <a:endParaRPr lang="en-US" dirty="0"/>
          </a:p>
        </p:txBody>
      </p:sp>
      <p:sp>
        <p:nvSpPr>
          <p:cNvPr id="5" name="Footer Placeholder 4">
            <a:extLst>
              <a:ext uri="{FF2B5EF4-FFF2-40B4-BE49-F238E27FC236}">
                <a16:creationId xmlns:a16="http://schemas.microsoft.com/office/drawing/2014/main" id="{055A34A6-9EE5-4982-8B8D-474D42152A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614E378-4E43-4302-B1EA-29A09ED6CD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C8453-DCD1-4AE3-8672-0C0A2AF6A364}" type="slidenum">
              <a:rPr lang="en-US" smtClean="0"/>
              <a:t>‹#›</a:t>
            </a:fld>
            <a:endParaRPr lang="en-US" dirty="0"/>
          </a:p>
        </p:txBody>
      </p:sp>
    </p:spTree>
    <p:extLst>
      <p:ext uri="{BB962C8B-B14F-4D97-AF65-F5344CB8AC3E}">
        <p14:creationId xmlns:p14="http://schemas.microsoft.com/office/powerpoint/2010/main" val="1597622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67493-0714-44E7-9A6D-9A9808D9E56B}"/>
              </a:ext>
            </a:extLst>
          </p:cNvPr>
          <p:cNvSpPr>
            <a:spLocks noGrp="1"/>
          </p:cNvSpPr>
          <p:nvPr>
            <p:ph type="ctrTitle"/>
          </p:nvPr>
        </p:nvSpPr>
        <p:spPr/>
        <p:txBody>
          <a:bodyPr/>
          <a:lstStyle/>
          <a:p>
            <a:r>
              <a:rPr lang="en-US" dirty="0"/>
              <a:t>HOPE Still Stands</a:t>
            </a:r>
          </a:p>
        </p:txBody>
      </p:sp>
      <p:sp>
        <p:nvSpPr>
          <p:cNvPr id="3" name="Subtitle 2">
            <a:extLst>
              <a:ext uri="{FF2B5EF4-FFF2-40B4-BE49-F238E27FC236}">
                <a16:creationId xmlns:a16="http://schemas.microsoft.com/office/drawing/2014/main" id="{8503D262-4F0F-4A1C-A677-F4E2C77F7F44}"/>
              </a:ext>
            </a:extLst>
          </p:cNvPr>
          <p:cNvSpPr>
            <a:spLocks noGrp="1"/>
          </p:cNvSpPr>
          <p:nvPr>
            <p:ph type="subTitle" idx="1"/>
          </p:nvPr>
        </p:nvSpPr>
        <p:spPr/>
        <p:txBody>
          <a:bodyPr/>
          <a:lstStyle/>
          <a:p>
            <a:r>
              <a:rPr lang="en-US" dirty="0"/>
              <a:t>“Because Jesus stands, Hope stands!”</a:t>
            </a:r>
          </a:p>
        </p:txBody>
      </p:sp>
    </p:spTree>
    <p:extLst>
      <p:ext uri="{BB962C8B-B14F-4D97-AF65-F5344CB8AC3E}">
        <p14:creationId xmlns:p14="http://schemas.microsoft.com/office/powerpoint/2010/main" val="2240232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BFAC-E65E-4424-B02E-C8594E4D36B7}"/>
              </a:ext>
            </a:extLst>
          </p:cNvPr>
          <p:cNvSpPr>
            <a:spLocks noGrp="1"/>
          </p:cNvSpPr>
          <p:nvPr>
            <p:ph type="title"/>
          </p:nvPr>
        </p:nvSpPr>
        <p:spPr/>
        <p:txBody>
          <a:bodyPr/>
          <a:lstStyle/>
          <a:p>
            <a:r>
              <a:rPr lang="en-US" dirty="0"/>
              <a:t>John – Unbelief says there is </a:t>
            </a:r>
            <a:r>
              <a:rPr lang="en-US" b="1" dirty="0"/>
              <a:t>no Hope</a:t>
            </a:r>
          </a:p>
        </p:txBody>
      </p:sp>
      <p:sp>
        <p:nvSpPr>
          <p:cNvPr id="3" name="Content Placeholder 2">
            <a:extLst>
              <a:ext uri="{FF2B5EF4-FFF2-40B4-BE49-F238E27FC236}">
                <a16:creationId xmlns:a16="http://schemas.microsoft.com/office/drawing/2014/main" id="{E92AA20C-244F-4268-8D8C-A97D436969AF}"/>
              </a:ext>
            </a:extLst>
          </p:cNvPr>
          <p:cNvSpPr>
            <a:spLocks noGrp="1"/>
          </p:cNvSpPr>
          <p:nvPr>
            <p:ph idx="1"/>
          </p:nvPr>
        </p:nvSpPr>
        <p:spPr>
          <a:xfrm>
            <a:off x="-1" y="1524000"/>
            <a:ext cx="11966713" cy="5334000"/>
          </a:xfrm>
        </p:spPr>
        <p:txBody>
          <a:bodyPr>
            <a:normAutofit/>
          </a:bodyPr>
          <a:lstStyle/>
          <a:p>
            <a:r>
              <a:rPr lang="en-US" sz="4000" dirty="0"/>
              <a:t>Mark 16</a:t>
            </a:r>
            <a:r>
              <a:rPr lang="en-US" sz="4000" b="1" baseline="30000" dirty="0"/>
              <a:t>14 </a:t>
            </a:r>
            <a:r>
              <a:rPr lang="en-US" sz="4000" dirty="0"/>
              <a:t>Afterward he appeared unto the eleven as they sat at meat, and upbraided them with their unbelief and hardness of heart, because they believed not them which had seen him after he was risen.</a:t>
            </a:r>
          </a:p>
          <a:p>
            <a:pPr marL="0" indent="0">
              <a:buNone/>
            </a:pPr>
            <a:endParaRPr lang="en-US" sz="4000" dirty="0"/>
          </a:p>
          <a:p>
            <a:r>
              <a:rPr lang="en-US" sz="4000" dirty="0"/>
              <a:t>“Deal with my doubt”</a:t>
            </a:r>
          </a:p>
          <a:p>
            <a:r>
              <a:rPr lang="en-US" sz="4000" dirty="0"/>
              <a:t>“I must believe!”</a:t>
            </a:r>
          </a:p>
          <a:p>
            <a:r>
              <a:rPr lang="en-US" sz="4000" dirty="0"/>
              <a:t>Remember in hard times of doubt #HOPESTILLSTANDS</a:t>
            </a:r>
          </a:p>
          <a:p>
            <a:endParaRPr lang="en-US" sz="4000" dirty="0"/>
          </a:p>
        </p:txBody>
      </p:sp>
    </p:spTree>
    <p:extLst>
      <p:ext uri="{BB962C8B-B14F-4D97-AF65-F5344CB8AC3E}">
        <p14:creationId xmlns:p14="http://schemas.microsoft.com/office/powerpoint/2010/main" val="3041276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8DF81-D92E-4BB2-A05E-C646DAB2F093}"/>
              </a:ext>
            </a:extLst>
          </p:cNvPr>
          <p:cNvSpPr>
            <a:spLocks noGrp="1"/>
          </p:cNvSpPr>
          <p:nvPr>
            <p:ph type="title"/>
          </p:nvPr>
        </p:nvSpPr>
        <p:spPr/>
        <p:txBody>
          <a:bodyPr/>
          <a:lstStyle/>
          <a:p>
            <a:r>
              <a:rPr lang="en-US" dirty="0"/>
              <a:t>Peter – Failure Says Hope is Lost. </a:t>
            </a:r>
          </a:p>
        </p:txBody>
      </p:sp>
      <p:sp>
        <p:nvSpPr>
          <p:cNvPr id="3" name="Content Placeholder 2">
            <a:extLst>
              <a:ext uri="{FF2B5EF4-FFF2-40B4-BE49-F238E27FC236}">
                <a16:creationId xmlns:a16="http://schemas.microsoft.com/office/drawing/2014/main" id="{2DE97A7D-6429-458A-8CF2-111D632AEB70}"/>
              </a:ext>
            </a:extLst>
          </p:cNvPr>
          <p:cNvSpPr>
            <a:spLocks noGrp="1"/>
          </p:cNvSpPr>
          <p:nvPr>
            <p:ph idx="1"/>
          </p:nvPr>
        </p:nvSpPr>
        <p:spPr/>
        <p:txBody>
          <a:bodyPr/>
          <a:lstStyle/>
          <a:p>
            <a:endParaRPr lang="en-US" dirty="0"/>
          </a:p>
          <a:p>
            <a:r>
              <a:rPr lang="en-US" sz="4000" dirty="0"/>
              <a:t>Forgiveness followed by a new beginning is just ahead!</a:t>
            </a:r>
          </a:p>
          <a:p>
            <a:endParaRPr lang="en-US" sz="4000" dirty="0"/>
          </a:p>
          <a:p>
            <a:r>
              <a:rPr lang="en-US" sz="4000" dirty="0"/>
              <a:t>In the middle of great failure, remember #HOPESTILLSTANDS</a:t>
            </a:r>
          </a:p>
        </p:txBody>
      </p:sp>
    </p:spTree>
    <p:extLst>
      <p:ext uri="{BB962C8B-B14F-4D97-AF65-F5344CB8AC3E}">
        <p14:creationId xmlns:p14="http://schemas.microsoft.com/office/powerpoint/2010/main" val="65279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A9746-5ED6-4822-B625-C44DA3F8627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1BB9AB5-8743-4C18-939A-06C3A73F0A83}"/>
              </a:ext>
            </a:extLst>
          </p:cNvPr>
          <p:cNvSpPr>
            <a:spLocks noGrp="1"/>
          </p:cNvSpPr>
          <p:nvPr>
            <p:ph idx="1"/>
          </p:nvPr>
        </p:nvSpPr>
        <p:spPr>
          <a:xfrm>
            <a:off x="159026" y="365124"/>
            <a:ext cx="12032974" cy="6492875"/>
          </a:xfrm>
        </p:spPr>
        <p:txBody>
          <a:bodyPr>
            <a:normAutofit lnSpcReduction="10000"/>
          </a:bodyPr>
          <a:lstStyle/>
          <a:p>
            <a:r>
              <a:rPr lang="en-US" sz="3600" b="1" dirty="0"/>
              <a:t>Luke 24 </a:t>
            </a:r>
            <a:r>
              <a:rPr lang="en-US" sz="3600" dirty="0"/>
              <a:t>Now upon the first day of the week, very early in the morning, they came unto the sepulchre, bringing the spices which they had prepared, and certain others with them.</a:t>
            </a:r>
          </a:p>
          <a:p>
            <a:r>
              <a:rPr lang="en-US" sz="3600" b="1" baseline="30000" dirty="0"/>
              <a:t>2 </a:t>
            </a:r>
            <a:r>
              <a:rPr lang="en-US" sz="3600" dirty="0"/>
              <a:t>And they found the stone rolled away from the sepulchre.</a:t>
            </a:r>
          </a:p>
          <a:p>
            <a:r>
              <a:rPr lang="en-US" sz="3600" b="1" baseline="30000" dirty="0"/>
              <a:t>3 </a:t>
            </a:r>
            <a:r>
              <a:rPr lang="en-US" sz="3600" dirty="0"/>
              <a:t>And they entered in, and found not the body of the Lord Jesus.</a:t>
            </a:r>
          </a:p>
          <a:p>
            <a:r>
              <a:rPr lang="en-US" sz="3600" b="1" baseline="30000" dirty="0"/>
              <a:t>4 </a:t>
            </a:r>
            <a:r>
              <a:rPr lang="en-US" sz="3600" dirty="0"/>
              <a:t>And it came to pass, as they were much perplexed thereabout, behold, two men stood by them in shining garments:</a:t>
            </a:r>
          </a:p>
          <a:p>
            <a:r>
              <a:rPr lang="en-US" sz="3600" b="1" baseline="30000" dirty="0"/>
              <a:t>5 </a:t>
            </a:r>
            <a:r>
              <a:rPr lang="en-US" sz="3600" dirty="0"/>
              <a:t>And as they were afraid, and bowed down their faces to the earth, they said unto them, Why seek ye the living among the dead?</a:t>
            </a:r>
          </a:p>
          <a:p>
            <a:endParaRPr lang="en-US" dirty="0"/>
          </a:p>
        </p:txBody>
      </p:sp>
    </p:spTree>
    <p:extLst>
      <p:ext uri="{BB962C8B-B14F-4D97-AF65-F5344CB8AC3E}">
        <p14:creationId xmlns:p14="http://schemas.microsoft.com/office/powerpoint/2010/main" val="3817118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732A1-12A4-4690-8FFA-E14D37E0B21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1D10921-1CB1-4C3A-9A40-51036B659CF9}"/>
              </a:ext>
            </a:extLst>
          </p:cNvPr>
          <p:cNvSpPr>
            <a:spLocks noGrp="1"/>
          </p:cNvSpPr>
          <p:nvPr>
            <p:ph idx="1"/>
          </p:nvPr>
        </p:nvSpPr>
        <p:spPr/>
        <p:txBody>
          <a:bodyPr/>
          <a:lstStyle/>
          <a:p>
            <a:r>
              <a:rPr lang="en-US" sz="4000" b="1" baseline="30000" dirty="0"/>
              <a:t>6 </a:t>
            </a:r>
            <a:r>
              <a:rPr lang="en-US" sz="4000" dirty="0"/>
              <a:t>He is not here, but is risen: remember how he spake unto you when he was yet in Galilee,</a:t>
            </a:r>
          </a:p>
          <a:p>
            <a:r>
              <a:rPr lang="en-US" sz="4000" b="1" baseline="30000" dirty="0"/>
              <a:t>7 </a:t>
            </a:r>
            <a:r>
              <a:rPr lang="en-US" sz="4000" dirty="0"/>
              <a:t>Saying, The Son of man must be delivered into the hands of sinful men, and be crucified, and the third day rise again.</a:t>
            </a:r>
          </a:p>
          <a:p>
            <a:r>
              <a:rPr lang="en-US" sz="4000" b="1" baseline="30000" dirty="0"/>
              <a:t>8 </a:t>
            </a:r>
            <a:r>
              <a:rPr lang="en-US" sz="4000" dirty="0"/>
              <a:t>And they remembered his words,</a:t>
            </a:r>
          </a:p>
          <a:p>
            <a:endParaRPr lang="en-US" dirty="0"/>
          </a:p>
        </p:txBody>
      </p:sp>
    </p:spTree>
    <p:extLst>
      <p:ext uri="{BB962C8B-B14F-4D97-AF65-F5344CB8AC3E}">
        <p14:creationId xmlns:p14="http://schemas.microsoft.com/office/powerpoint/2010/main" val="191523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1E7F-3A80-40FE-AF3C-280A3B8B92E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0ACA5EB-3421-4179-A667-B1D52941DA28}"/>
              </a:ext>
            </a:extLst>
          </p:cNvPr>
          <p:cNvSpPr>
            <a:spLocks noGrp="1"/>
          </p:cNvSpPr>
          <p:nvPr>
            <p:ph idx="1"/>
          </p:nvPr>
        </p:nvSpPr>
        <p:spPr>
          <a:xfrm>
            <a:off x="838200" y="901148"/>
            <a:ext cx="10515600" cy="5275815"/>
          </a:xfrm>
        </p:spPr>
        <p:txBody>
          <a:bodyPr>
            <a:normAutofit fontScale="92500" lnSpcReduction="20000"/>
          </a:bodyPr>
          <a:lstStyle/>
          <a:p>
            <a:r>
              <a:rPr lang="en-US" sz="4000" b="1" dirty="0"/>
              <a:t>Mark 16 </a:t>
            </a:r>
            <a:r>
              <a:rPr lang="en-US" sz="4000" dirty="0"/>
              <a:t>And when the sabbath was past, Mary Magdalene, and Mary the mother of James, and Salome, had bought sweet spices, that they might come and anoint him.</a:t>
            </a:r>
          </a:p>
          <a:p>
            <a:r>
              <a:rPr lang="en-US" sz="4000" b="1" baseline="30000" dirty="0"/>
              <a:t>2 </a:t>
            </a:r>
            <a:r>
              <a:rPr lang="en-US" sz="4000" dirty="0"/>
              <a:t>And very early in the morning the first day of the week, they came unto the sepulchre at the rising of the sun.</a:t>
            </a:r>
          </a:p>
          <a:p>
            <a:r>
              <a:rPr lang="en-US" sz="4000" b="1" baseline="30000" dirty="0"/>
              <a:t>3 </a:t>
            </a:r>
            <a:r>
              <a:rPr lang="en-US" sz="4000" dirty="0"/>
              <a:t>And they said among themselves, Who shall roll us away the stone from the door of the sepulchre?</a:t>
            </a:r>
          </a:p>
          <a:p>
            <a:r>
              <a:rPr lang="en-US" sz="4000" b="1" baseline="30000" dirty="0"/>
              <a:t>4 </a:t>
            </a:r>
            <a:r>
              <a:rPr lang="en-US" sz="4000" dirty="0"/>
              <a:t>And when they looked, they saw that the stone was rolled away: for it was very great.</a:t>
            </a:r>
          </a:p>
          <a:p>
            <a:endParaRPr lang="en-US" dirty="0"/>
          </a:p>
        </p:txBody>
      </p:sp>
    </p:spTree>
    <p:extLst>
      <p:ext uri="{BB962C8B-B14F-4D97-AF65-F5344CB8AC3E}">
        <p14:creationId xmlns:p14="http://schemas.microsoft.com/office/powerpoint/2010/main" val="77394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6E66-9248-4040-92E3-19EDD767736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DA07D9C-C97C-496D-AA71-4C28BC80D5B9}"/>
              </a:ext>
            </a:extLst>
          </p:cNvPr>
          <p:cNvSpPr>
            <a:spLocks noGrp="1"/>
          </p:cNvSpPr>
          <p:nvPr>
            <p:ph idx="1"/>
          </p:nvPr>
        </p:nvSpPr>
        <p:spPr>
          <a:xfrm>
            <a:off x="198783" y="238538"/>
            <a:ext cx="11834191" cy="6619461"/>
          </a:xfrm>
        </p:spPr>
        <p:txBody>
          <a:bodyPr/>
          <a:lstStyle/>
          <a:p>
            <a:r>
              <a:rPr lang="en-US" sz="4000" b="1" baseline="30000" dirty="0"/>
              <a:t>5 </a:t>
            </a:r>
            <a:r>
              <a:rPr lang="en-US" sz="4000" dirty="0"/>
              <a:t>And entering into the sepulchre, they saw a young man sitting on the right side, clothed in a long white garment; and they were affrighted.</a:t>
            </a:r>
          </a:p>
          <a:p>
            <a:r>
              <a:rPr lang="en-US" sz="4000" b="1" baseline="30000" dirty="0"/>
              <a:t>6 </a:t>
            </a:r>
            <a:r>
              <a:rPr lang="en-US" sz="4000" dirty="0"/>
              <a:t>And he saith unto them, Be not affrighted: Ye seek Jesus of Nazareth, which was crucified: he is risen; he is not here: behold the place where they laid him.</a:t>
            </a:r>
          </a:p>
          <a:p>
            <a:r>
              <a:rPr lang="en-US" sz="4000" b="1" baseline="30000" dirty="0"/>
              <a:t>7 </a:t>
            </a:r>
            <a:r>
              <a:rPr lang="en-US" sz="4000" dirty="0"/>
              <a:t>But go your way, tell his disciples and Peter that he goeth before you into Galilee: there shall ye see him, as he said unto you.</a:t>
            </a:r>
          </a:p>
          <a:p>
            <a:endParaRPr lang="en-US" dirty="0"/>
          </a:p>
        </p:txBody>
      </p:sp>
    </p:spTree>
    <p:extLst>
      <p:ext uri="{BB962C8B-B14F-4D97-AF65-F5344CB8AC3E}">
        <p14:creationId xmlns:p14="http://schemas.microsoft.com/office/powerpoint/2010/main" val="1067374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62E54-D03F-459D-AF8C-BC2CF5FE3553}"/>
              </a:ext>
            </a:extLst>
          </p:cNvPr>
          <p:cNvSpPr>
            <a:spLocks noGrp="1"/>
          </p:cNvSpPr>
          <p:nvPr>
            <p:ph type="title"/>
          </p:nvPr>
        </p:nvSpPr>
        <p:spPr/>
        <p:txBody>
          <a:bodyPr/>
          <a:lstStyle/>
          <a:p>
            <a:r>
              <a:rPr lang="en-US" dirty="0"/>
              <a:t>#1 Mary – </a:t>
            </a:r>
            <a:r>
              <a:rPr lang="en-US" b="1" dirty="0"/>
              <a:t>Suffering</a:t>
            </a:r>
            <a:r>
              <a:rPr lang="en-US" dirty="0"/>
              <a:t> can </a:t>
            </a:r>
            <a:r>
              <a:rPr lang="en-US" b="1" dirty="0"/>
              <a:t>Shatter Our Hope</a:t>
            </a:r>
          </a:p>
        </p:txBody>
      </p:sp>
      <p:sp>
        <p:nvSpPr>
          <p:cNvPr id="3" name="Content Placeholder 2">
            <a:extLst>
              <a:ext uri="{FF2B5EF4-FFF2-40B4-BE49-F238E27FC236}">
                <a16:creationId xmlns:a16="http://schemas.microsoft.com/office/drawing/2014/main" id="{F0DFD1C6-2291-4BFB-8D8D-9ACF1C5F1F3D}"/>
              </a:ext>
            </a:extLst>
          </p:cNvPr>
          <p:cNvSpPr>
            <a:spLocks noGrp="1"/>
          </p:cNvSpPr>
          <p:nvPr>
            <p:ph idx="1"/>
          </p:nvPr>
        </p:nvSpPr>
        <p:spPr/>
        <p:txBody>
          <a:bodyPr/>
          <a:lstStyle/>
          <a:p>
            <a:r>
              <a:rPr lang="en-US" dirty="0"/>
              <a:t>“Extreme anguish was even to pierce Mary’s soul when her son would suffer!”</a:t>
            </a:r>
          </a:p>
          <a:p>
            <a:endParaRPr lang="en-US" dirty="0"/>
          </a:p>
          <a:p>
            <a:r>
              <a:rPr lang="en-US" dirty="0"/>
              <a:t>Death does not have the final word!</a:t>
            </a:r>
          </a:p>
          <a:p>
            <a:r>
              <a:rPr lang="en-US" dirty="0"/>
              <a:t>Pain is only temporary!</a:t>
            </a:r>
          </a:p>
          <a:p>
            <a:r>
              <a:rPr lang="en-US" dirty="0"/>
              <a:t>Suffering has its reward when you Hope in Jesus!</a:t>
            </a:r>
          </a:p>
          <a:p>
            <a:endParaRPr lang="en-US" dirty="0"/>
          </a:p>
          <a:p>
            <a:r>
              <a:rPr lang="en-US" dirty="0"/>
              <a:t>“In the middle of suffering remember #HOPESTILLSTANDS”</a:t>
            </a:r>
          </a:p>
        </p:txBody>
      </p:sp>
    </p:spTree>
    <p:extLst>
      <p:ext uri="{BB962C8B-B14F-4D97-AF65-F5344CB8AC3E}">
        <p14:creationId xmlns:p14="http://schemas.microsoft.com/office/powerpoint/2010/main" val="3478927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A74E2-10CA-4F0D-9530-379D07039A6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B22307B-3E02-4073-8091-96CA2DEA486C}"/>
              </a:ext>
            </a:extLst>
          </p:cNvPr>
          <p:cNvSpPr>
            <a:spLocks noGrp="1"/>
          </p:cNvSpPr>
          <p:nvPr>
            <p:ph idx="1"/>
          </p:nvPr>
        </p:nvSpPr>
        <p:spPr>
          <a:xfrm>
            <a:off x="0" y="185530"/>
            <a:ext cx="12192000" cy="6672470"/>
          </a:xfrm>
        </p:spPr>
        <p:txBody>
          <a:bodyPr>
            <a:normAutofit lnSpcReduction="10000"/>
          </a:bodyPr>
          <a:lstStyle/>
          <a:p>
            <a:r>
              <a:rPr lang="en-US" sz="3200" b="1" dirty="0"/>
              <a:t>20 </a:t>
            </a:r>
            <a:r>
              <a:rPr lang="en-US" sz="3200" dirty="0"/>
              <a:t>The first day of the week cometh Mary Magdalene early, when it was yet dark, unto the sepulchre, and seeth the stone taken away from the sepulchre.</a:t>
            </a:r>
          </a:p>
          <a:p>
            <a:r>
              <a:rPr lang="en-US" sz="3200" b="1" baseline="30000" dirty="0"/>
              <a:t>2 </a:t>
            </a:r>
            <a:r>
              <a:rPr lang="en-US" sz="3200" dirty="0"/>
              <a:t>Then she runneth, and cometh to Simon Peter, and to the other disciple, whom Jesus loved, and saith unto them, They have taken away the </a:t>
            </a:r>
            <a:r>
              <a:rPr lang="en-US" sz="3200" cap="small" dirty="0"/>
              <a:t>Lord</a:t>
            </a:r>
            <a:r>
              <a:rPr lang="en-US" sz="3200" dirty="0"/>
              <a:t> out of the sepulchre, and we know not where they have laid him.</a:t>
            </a:r>
          </a:p>
          <a:p>
            <a:r>
              <a:rPr lang="en-US" sz="3200" b="1" baseline="30000" dirty="0"/>
              <a:t>14 </a:t>
            </a:r>
            <a:r>
              <a:rPr lang="en-US" sz="3200" dirty="0"/>
              <a:t>And when she had thus said, she turned herself back, and saw Jesus standing, and knew not that it was Jesus.</a:t>
            </a:r>
          </a:p>
          <a:p>
            <a:r>
              <a:rPr lang="en-US" sz="3200" b="1" baseline="30000" dirty="0"/>
              <a:t>15 </a:t>
            </a:r>
            <a:r>
              <a:rPr lang="en-US" sz="3200" dirty="0"/>
              <a:t>Jesus saith unto her, Woman, why weepest thou? whom seekest thou? She, supposing him to be the gardener, saith unto him, Sir, if thou have borne him hence, tell me where thou hast laid him, and I will take him away.</a:t>
            </a:r>
          </a:p>
          <a:p>
            <a:r>
              <a:rPr lang="en-US" sz="3200" b="1" baseline="30000" dirty="0"/>
              <a:t>16 </a:t>
            </a:r>
            <a:r>
              <a:rPr lang="en-US" sz="3200" dirty="0"/>
              <a:t>Jesus saith unto her, Mary. She turned herself, and saith unto him, Rabboni; which is to say, Master.</a:t>
            </a:r>
          </a:p>
          <a:p>
            <a:endParaRPr lang="en-US" dirty="0"/>
          </a:p>
        </p:txBody>
      </p:sp>
    </p:spTree>
    <p:extLst>
      <p:ext uri="{BB962C8B-B14F-4D97-AF65-F5344CB8AC3E}">
        <p14:creationId xmlns:p14="http://schemas.microsoft.com/office/powerpoint/2010/main" val="1841355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CFD96-9F8E-4216-947E-E7E8261666D4}"/>
              </a:ext>
            </a:extLst>
          </p:cNvPr>
          <p:cNvSpPr>
            <a:spLocks noGrp="1"/>
          </p:cNvSpPr>
          <p:nvPr>
            <p:ph type="title"/>
          </p:nvPr>
        </p:nvSpPr>
        <p:spPr/>
        <p:txBody>
          <a:bodyPr/>
          <a:lstStyle/>
          <a:p>
            <a:r>
              <a:rPr lang="en-US" dirty="0"/>
              <a:t>#2 Magdalene – </a:t>
            </a:r>
            <a:r>
              <a:rPr lang="en-US" b="1" dirty="0"/>
              <a:t>Sorrow</a:t>
            </a:r>
            <a:r>
              <a:rPr lang="en-US" dirty="0"/>
              <a:t> can </a:t>
            </a:r>
            <a:r>
              <a:rPr lang="en-US" b="1" dirty="0"/>
              <a:t>steal our hope</a:t>
            </a:r>
            <a:r>
              <a:rPr lang="en-US" dirty="0"/>
              <a:t>.</a:t>
            </a:r>
          </a:p>
        </p:txBody>
      </p:sp>
      <p:sp>
        <p:nvSpPr>
          <p:cNvPr id="3" name="Content Placeholder 2">
            <a:extLst>
              <a:ext uri="{FF2B5EF4-FFF2-40B4-BE49-F238E27FC236}">
                <a16:creationId xmlns:a16="http://schemas.microsoft.com/office/drawing/2014/main" id="{0EFD8474-8D63-4F57-83E1-1859F36019B8}"/>
              </a:ext>
            </a:extLst>
          </p:cNvPr>
          <p:cNvSpPr>
            <a:spLocks noGrp="1"/>
          </p:cNvSpPr>
          <p:nvPr>
            <p:ph idx="1"/>
          </p:nvPr>
        </p:nvSpPr>
        <p:spPr>
          <a:xfrm>
            <a:off x="0" y="1690688"/>
            <a:ext cx="12192000" cy="5167312"/>
          </a:xfrm>
        </p:spPr>
        <p:txBody>
          <a:bodyPr>
            <a:noAutofit/>
          </a:bodyPr>
          <a:lstStyle/>
          <a:p>
            <a:r>
              <a:rPr lang="en-US" sz="4000" dirty="0"/>
              <a:t>There is light for this darkness!</a:t>
            </a:r>
          </a:p>
          <a:p>
            <a:r>
              <a:rPr lang="en-US" sz="4000" dirty="0"/>
              <a:t>There is peace for this Chaos!</a:t>
            </a:r>
          </a:p>
          <a:p>
            <a:r>
              <a:rPr lang="en-US" sz="4000" dirty="0"/>
              <a:t>He will change me permanently and free me forever!</a:t>
            </a:r>
          </a:p>
          <a:p>
            <a:endParaRPr lang="en-US" sz="4000" dirty="0"/>
          </a:p>
          <a:p>
            <a:r>
              <a:rPr lang="en-US" sz="4000" dirty="0"/>
              <a:t>In the deepest sorrow remember that #HOPESTILLSTANDS</a:t>
            </a:r>
          </a:p>
        </p:txBody>
      </p:sp>
    </p:spTree>
    <p:extLst>
      <p:ext uri="{BB962C8B-B14F-4D97-AF65-F5344CB8AC3E}">
        <p14:creationId xmlns:p14="http://schemas.microsoft.com/office/powerpoint/2010/main" val="365816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12E7-A3E6-4BBC-83AF-E40F1B1083E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BD66BE2-49E2-4B3F-84C8-CD47318BDE0B}"/>
              </a:ext>
            </a:extLst>
          </p:cNvPr>
          <p:cNvSpPr>
            <a:spLocks noGrp="1"/>
          </p:cNvSpPr>
          <p:nvPr>
            <p:ph idx="1"/>
          </p:nvPr>
        </p:nvSpPr>
        <p:spPr>
          <a:xfrm>
            <a:off x="172278" y="0"/>
            <a:ext cx="12019722" cy="6858000"/>
          </a:xfrm>
        </p:spPr>
        <p:txBody>
          <a:bodyPr>
            <a:normAutofit/>
          </a:bodyPr>
          <a:lstStyle/>
          <a:p>
            <a:r>
              <a:rPr lang="en-US" sz="3600" dirty="0"/>
              <a:t>John 20</a:t>
            </a:r>
            <a:r>
              <a:rPr lang="en-US" sz="3600" b="1" baseline="30000" dirty="0"/>
              <a:t>3 </a:t>
            </a:r>
            <a:r>
              <a:rPr lang="en-US" sz="3600" dirty="0"/>
              <a:t>Peter therefore went forth, and that other disciple, and came to the sepulchre.</a:t>
            </a:r>
          </a:p>
          <a:p>
            <a:r>
              <a:rPr lang="en-US" sz="3600" b="1" baseline="30000" dirty="0"/>
              <a:t>4 </a:t>
            </a:r>
            <a:r>
              <a:rPr lang="en-US" sz="3600" dirty="0"/>
              <a:t>So they ran both together: and the other disciple did outrun Peter, and came first to the sepulchre.</a:t>
            </a:r>
          </a:p>
          <a:p>
            <a:r>
              <a:rPr lang="en-US" sz="3600" b="1" baseline="30000" dirty="0"/>
              <a:t>5 </a:t>
            </a:r>
            <a:r>
              <a:rPr lang="en-US" sz="3600" dirty="0"/>
              <a:t>And he stooping down, and looking in, saw the linen clothes lying; yet went he not in.</a:t>
            </a:r>
          </a:p>
          <a:p>
            <a:r>
              <a:rPr lang="en-US" sz="3600" b="1" baseline="30000" dirty="0"/>
              <a:t>6 </a:t>
            </a:r>
            <a:r>
              <a:rPr lang="en-US" sz="3600" dirty="0"/>
              <a:t>Then cometh Simon Peter following him, and went into the sepulchre, and seeth the linen clothes lie,</a:t>
            </a:r>
          </a:p>
          <a:p>
            <a:r>
              <a:rPr lang="en-US" sz="3600" b="1" baseline="30000" dirty="0"/>
              <a:t>7 </a:t>
            </a:r>
            <a:r>
              <a:rPr lang="en-US" sz="3600" dirty="0"/>
              <a:t>And the napkin, that was about his head, not lying with the linen clothes, but wrapped together in a place by itself.</a:t>
            </a:r>
          </a:p>
          <a:p>
            <a:r>
              <a:rPr lang="en-US" sz="3600" b="1" baseline="30000" dirty="0"/>
              <a:t>8 </a:t>
            </a:r>
            <a:r>
              <a:rPr lang="en-US" sz="3600" dirty="0"/>
              <a:t>Then went in also that other disciple, which came first to the sepulchre, and he saw, and believed.</a:t>
            </a:r>
          </a:p>
          <a:p>
            <a:endParaRPr lang="en-US" dirty="0"/>
          </a:p>
        </p:txBody>
      </p:sp>
    </p:spTree>
    <p:extLst>
      <p:ext uri="{BB962C8B-B14F-4D97-AF65-F5344CB8AC3E}">
        <p14:creationId xmlns:p14="http://schemas.microsoft.com/office/powerpoint/2010/main" val="1924491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901</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HOPE Still Stands</vt:lpstr>
      <vt:lpstr>PowerPoint Presentation</vt:lpstr>
      <vt:lpstr>PowerPoint Presentation</vt:lpstr>
      <vt:lpstr>PowerPoint Presentation</vt:lpstr>
      <vt:lpstr>PowerPoint Presentation</vt:lpstr>
      <vt:lpstr>#1 Mary – Suffering can Shatter Our Hope</vt:lpstr>
      <vt:lpstr>PowerPoint Presentation</vt:lpstr>
      <vt:lpstr>#2 Magdalene – Sorrow can steal our hope.</vt:lpstr>
      <vt:lpstr>PowerPoint Presentation</vt:lpstr>
      <vt:lpstr>John – Unbelief says there is no Hope</vt:lpstr>
      <vt:lpstr>Peter – Failure Says Hope is Lost.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 Still Stands</dc:title>
  <dc:creator>TJ</dc:creator>
  <cp:lastModifiedBy>TJ</cp:lastModifiedBy>
  <cp:revision>8</cp:revision>
  <dcterms:created xsi:type="dcterms:W3CDTF">2020-04-11T14:43:31Z</dcterms:created>
  <dcterms:modified xsi:type="dcterms:W3CDTF">2020-04-12T13:38:08Z</dcterms:modified>
</cp:coreProperties>
</file>