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41F7D-2668-42A3-A5E7-7558801C3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FF119-B428-43C4-9B8A-EE91E5288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E9808-59B4-4A23-9A11-32720ABD9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B4C84-2865-4A66-B2AB-354131EF2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9B1DC-B2E6-4BBE-A4FC-FFC146E3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38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FF804-D5F6-4998-8D07-062D95C2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D97DE4-0AA8-4FF2-AD45-723D4828D7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9EB3E-D649-4AC5-ABD2-CB02A695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D4ACA-96BD-456A-80B2-C18D691DE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C38FA-E138-4550-8E61-7C2B7F0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8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7A6436-DE06-4904-8789-FA093BC25B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2FF6A-A38F-4B28-8DE6-1119F8938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D40A5-1675-424D-9E31-50621A33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C6784-F09D-4A45-8C54-AA477DE4F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C56550-8AD6-4B4D-B35C-AE7CB3237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4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9773-2BBC-4042-BF4A-5B943BC4F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5E4C3-5805-4B70-80EC-507F6BB97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650A8-2D1E-493B-871D-92398B6F0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23D4F-9255-4D3F-AE82-345B3DE9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31590-A640-4648-99DA-30D8EF9F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9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404D-85A0-44C9-BA61-49603298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B7BCC-B317-4A9F-999B-AAE6D291F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C1D97-16B9-42BA-81CB-42969396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38E99-38A6-4E01-9619-CF7A683E3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C2005-B442-41BB-B4F6-A7701C90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25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E54E2-D653-4B4F-BE3E-9A6397A97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60C09-9EF5-4FEA-BA99-DB75E601C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CD6FF-82C1-40E3-AC64-0301E8D06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7FC9C-A4DA-48B1-9922-D3C2CCFF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7E38B-9A5C-42F6-846A-6DF581E4A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FB7FB-E7E1-4A5A-8A68-44B35B4C8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6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25ECB-6F06-4535-A750-29622726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32BA5-1426-4002-9A09-C52E0DE72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DF32F-FE72-428E-909E-FF3F4EDC6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6491E-C84B-4F0B-B6BF-468CBA8707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130222-8A93-4145-9C8C-1E90B25CA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B9E857-DBC5-4552-A6AA-F074A106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C9A5A7-999C-4C48-BF8B-F536B3B21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927416-ECCE-43FC-AAB4-2641D2D7B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00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16583-B1A2-4A12-93D6-3922FF31A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9C988B-DDA6-4263-ACC9-C5A3B7FB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CD5EF0-83BF-4627-8837-779096C32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AF2CB-F9F6-4DCC-8D2E-1E8114537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62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575E46-288D-4A44-B972-3952092D0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98D3EF-F0FC-47CB-A4E7-9D7E80AD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9DD18-2CDD-4627-9DFF-57AA93561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1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03841-13F2-42F7-A4E3-E5E6901AC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324F3-2A0B-425A-A8B1-66E645E6C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E14EA-7B04-4E3E-A5F1-6BBA0331B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2FA08-DEC8-4DF2-A517-CFF2F536B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F62C0-3C14-4B9F-A69B-892A96F2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6CAAA5-F599-44D1-9735-074FC535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9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793A2-BF90-407E-B4A3-BD40F06BD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1F3ECE-12DD-4DC5-9063-CE806660D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834F22-7FC2-4D25-BCF3-93E1C34D1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30762E-CACC-4414-B69B-35A103185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269FB-073A-45B1-9A68-D627F9920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D789C-FC2C-4F48-97E3-387D46B35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4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9D16F7-3C67-433B-8B60-335312394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7C4D4B-DD8A-4E39-BD55-2563C553C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9E56C-3F7B-4954-999C-2BD272CD6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43B8-29B9-42EC-9022-740436843938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3FCBF-6BAF-4123-8D1C-EE6E2EDDD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E8F7D-96D2-4791-B911-757792428D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081BF-DC1A-48DD-975D-42D2EDDE6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3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C16474-885E-4700-97E6-55BAF6540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705" y="1041400"/>
            <a:ext cx="11551023" cy="2387600"/>
          </a:xfrm>
        </p:spPr>
        <p:txBody>
          <a:bodyPr>
            <a:noAutofit/>
          </a:bodyPr>
          <a:lstStyle/>
          <a:p>
            <a:r>
              <a:rPr lang="en-US" sz="8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“I am not Alone” </a:t>
            </a:r>
            <a:br>
              <a:rPr lang="en-US" sz="8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</a:br>
            <a:r>
              <a:rPr lang="en-US" sz="88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anose="03070502060502030205" pitchFamily="66" charset="0"/>
              </a:rPr>
              <a:t>Be Legendary Series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7B7DA-0833-4B1F-A988-15DDF2500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 Timothy 4</a:t>
            </a:r>
          </a:p>
        </p:txBody>
      </p:sp>
    </p:spTree>
    <p:extLst>
      <p:ext uri="{BB962C8B-B14F-4D97-AF65-F5344CB8AC3E}">
        <p14:creationId xmlns:p14="http://schemas.microsoft.com/office/powerpoint/2010/main" val="345650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0837ED-5C8A-4452-81A6-7A97FA3CC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To keep safe and to deliver safe.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05D60-17FB-4D9B-BB2E-92FD3020D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3287"/>
            <a:ext cx="10515600" cy="29036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accent4">
                    <a:lumMod val="20000"/>
                    <a:lumOff val="80000"/>
                  </a:schemeClr>
                </a:solidFill>
                <a:latin typeface="Papyrus" panose="03070502060502030205" pitchFamily="66" charset="0"/>
              </a:rPr>
              <a:t>He preserves Me</a:t>
            </a:r>
          </a:p>
        </p:txBody>
      </p:sp>
    </p:spTree>
    <p:extLst>
      <p:ext uri="{BB962C8B-B14F-4D97-AF65-F5344CB8AC3E}">
        <p14:creationId xmlns:p14="http://schemas.microsoft.com/office/powerpoint/2010/main" val="21803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4E25D3-2756-47C4-8933-91AA9C134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  <a:latin typeface="Papyrus" panose="03070502060502030205" pitchFamily="66" charset="0"/>
              </a:rPr>
              <a:t>What a Friend we have in Jesus?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1CDA0-D994-4F4D-A6D4-84E140AE4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14599"/>
            <a:ext cx="10515600" cy="36623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hnschrift" panose="020B0502040204020203" pitchFamily="34" charset="0"/>
              </a:rPr>
              <a:t>Hebrews 4</a:t>
            </a:r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hnschrift" panose="020B0502040204020203" pitchFamily="34" charset="0"/>
              </a:rPr>
              <a:t>15 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  <a:latin typeface="Bahnschrift" panose="020B0502040204020203" pitchFamily="34" charset="0"/>
              </a:rPr>
              <a:t>For we have not an high priest which cannot be touched with the feeling of our infirmities; but was in all points tempted like as we are, yet without sin.</a:t>
            </a:r>
          </a:p>
        </p:txBody>
      </p:sp>
    </p:spTree>
    <p:extLst>
      <p:ext uri="{BB962C8B-B14F-4D97-AF65-F5344CB8AC3E}">
        <p14:creationId xmlns:p14="http://schemas.microsoft.com/office/powerpoint/2010/main" val="51536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846C93-7D9F-4F41-8961-252EAB5A0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solidFill>
                  <a:schemeClr val="accent4">
                    <a:lumMod val="20000"/>
                    <a:lumOff val="80000"/>
                  </a:schemeClr>
                </a:solidFill>
                <a:latin typeface="Papyrus" panose="03070502060502030205" pitchFamily="66" charset="0"/>
              </a:rPr>
              <a:t>Loneliness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latin typeface="Papyrus" panose="03070502060502030205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F4C55-2B03-4DD7-B04A-F1351F09A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 Timothy 4</a:t>
            </a:r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16 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At my </a:t>
            </a:r>
            <a:r>
              <a:rPr lang="en-US" sz="4400" b="1" i="1" dirty="0">
                <a:solidFill>
                  <a:srgbClr val="FFC000"/>
                </a:solidFill>
              </a:rPr>
              <a:t>first answer no man </a:t>
            </a:r>
            <a:r>
              <a:rPr lang="en-US" sz="44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stood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with me, but </a:t>
            </a:r>
            <a:r>
              <a:rPr lang="en-US" sz="4400" b="1" i="1" dirty="0">
                <a:solidFill>
                  <a:srgbClr val="FFC000"/>
                </a:solidFill>
              </a:rPr>
              <a:t>all men </a:t>
            </a:r>
            <a:r>
              <a:rPr lang="en-US" sz="4400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forsook me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 I pray God that it may not be laid to their charge.</a:t>
            </a:r>
          </a:p>
          <a:p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Abandoned, forsaken, deserted.</a:t>
            </a:r>
          </a:p>
        </p:txBody>
      </p:sp>
    </p:spTree>
    <p:extLst>
      <p:ext uri="{BB962C8B-B14F-4D97-AF65-F5344CB8AC3E}">
        <p14:creationId xmlns:p14="http://schemas.microsoft.com/office/powerpoint/2010/main" val="316276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1EA84-EE9E-46E0-A1E6-F92CE25D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D2530-BD46-4EB3-A463-44EC651E8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530"/>
            <a:ext cx="12192000" cy="6546574"/>
          </a:xfrm>
        </p:spPr>
        <p:txBody>
          <a:bodyPr/>
          <a:lstStyle/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17 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Notwithstanding the </a:t>
            </a:r>
            <a:r>
              <a:rPr lang="en-US" sz="4400" b="1" dirty="0">
                <a:solidFill>
                  <a:srgbClr val="FFC000"/>
                </a:solidFill>
              </a:rPr>
              <a:t>Lord stood with me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, and strengthened me; that by me the preaching might be fully known, and that all the Gentiles might hear: and I was delivered out of the mouth of the lion.</a:t>
            </a:r>
          </a:p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18 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And the Lord shall deliver me from every evil work, and will preserve me unto his heavenly kingdom: to whom be glory for ever and ever.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6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56D6A-64AA-4EF1-A0CD-D65C7810F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9411"/>
            <a:ext cx="10515600" cy="34875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accent4">
                    <a:lumMod val="20000"/>
                    <a:lumOff val="80000"/>
                  </a:schemeClr>
                </a:solidFill>
                <a:latin typeface="Papyrus" panose="03070502060502030205" pitchFamily="66" charset="0"/>
              </a:rPr>
              <a:t>“I am not Alone!”</a:t>
            </a:r>
          </a:p>
        </p:txBody>
      </p:sp>
    </p:spTree>
    <p:extLst>
      <p:ext uri="{BB962C8B-B14F-4D97-AF65-F5344CB8AC3E}">
        <p14:creationId xmlns:p14="http://schemas.microsoft.com/office/powerpoint/2010/main" val="49947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D2530-BD46-4EB3-A463-44EC651E8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6176"/>
            <a:ext cx="12192000" cy="6395928"/>
          </a:xfrm>
        </p:spPr>
        <p:txBody>
          <a:bodyPr>
            <a:normAutofit/>
          </a:bodyPr>
          <a:lstStyle/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17</a:t>
            </a:r>
            <a:r>
              <a:rPr lang="en-US" sz="4400" b="1" baseline="30000" dirty="0"/>
              <a:t>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Notwithstanding the Lord stood with me, and </a:t>
            </a:r>
            <a:r>
              <a:rPr lang="en-US" sz="4400" b="1" i="1" dirty="0">
                <a:solidFill>
                  <a:srgbClr val="FFC000"/>
                </a:solidFill>
              </a:rPr>
              <a:t>strengthened me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; that by me the preaching might be fully known, and that all the Gentiles might hear: and I was delivered out of the mouth of the lion.</a:t>
            </a:r>
          </a:p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18 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And the Lord shall deliver me from every evil work, and will preserve me unto his heavenly kingdom: to whom be glory for ever and ever.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928F5-B58E-440D-915F-703C79D43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>
                <a:solidFill>
                  <a:schemeClr val="accent4">
                    <a:lumMod val="20000"/>
                    <a:lumOff val="80000"/>
                  </a:schemeClr>
                </a:solidFill>
                <a:latin typeface="Papyrus" panose="03070502060502030205" pitchFamily="66" charset="0"/>
              </a:rPr>
              <a:t>He gives me strength!</a:t>
            </a:r>
          </a:p>
        </p:txBody>
      </p:sp>
    </p:spTree>
    <p:extLst>
      <p:ext uri="{BB962C8B-B14F-4D97-AF65-F5344CB8AC3E}">
        <p14:creationId xmlns:p14="http://schemas.microsoft.com/office/powerpoint/2010/main" val="387777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1EA84-EE9E-46E0-A1E6-F92CE25D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D2530-BD46-4EB3-A463-44EC651E8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530"/>
            <a:ext cx="12192000" cy="6546574"/>
          </a:xfrm>
        </p:spPr>
        <p:txBody>
          <a:bodyPr/>
          <a:lstStyle/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17 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Notwithstanding the Lord stood with me, and strengthened me; that by me the preaching might be fully known, and that all the Gentiles might hear: and I was </a:t>
            </a:r>
            <a:r>
              <a:rPr lang="en-US" sz="4400" b="1" dirty="0">
                <a:solidFill>
                  <a:srgbClr val="FFC000"/>
                </a:solidFill>
              </a:rPr>
              <a:t>delivered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out of the mouth of the lion.</a:t>
            </a:r>
          </a:p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18 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And the Lord shall </a:t>
            </a:r>
            <a:r>
              <a:rPr lang="en-US" sz="4400" b="1" dirty="0">
                <a:solidFill>
                  <a:srgbClr val="FFC000"/>
                </a:solidFill>
              </a:rPr>
              <a:t>deliver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>
                <a:solidFill>
                  <a:srgbClr val="FFC000"/>
                </a:solidFill>
              </a:rPr>
              <a:t>me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from every evil work, and will preserve me unto his heavenly kingdom: to whom be glory for ever and ever.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5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45E187-4D56-4828-9CFD-962EF540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To save or bring out of harm and danger.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3D260-4C79-497A-A5DE-7FB0D27D2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80521"/>
            <a:ext cx="10515600" cy="299644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>
                <a:solidFill>
                  <a:schemeClr val="accent4">
                    <a:lumMod val="20000"/>
                    <a:lumOff val="80000"/>
                  </a:schemeClr>
                </a:solidFill>
                <a:latin typeface="Papyrus" panose="03070502060502030205" pitchFamily="66" charset="0"/>
              </a:rPr>
              <a:t>He Delivers Me! </a:t>
            </a:r>
          </a:p>
        </p:txBody>
      </p:sp>
    </p:spTree>
    <p:extLst>
      <p:ext uri="{BB962C8B-B14F-4D97-AF65-F5344CB8AC3E}">
        <p14:creationId xmlns:p14="http://schemas.microsoft.com/office/powerpoint/2010/main" val="83303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1EA84-EE9E-46E0-A1E6-F92CE25D1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D2530-BD46-4EB3-A463-44EC651E8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5530"/>
            <a:ext cx="12192000" cy="6546574"/>
          </a:xfrm>
        </p:spPr>
        <p:txBody>
          <a:bodyPr/>
          <a:lstStyle/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17 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Notwithstanding the Lord stood with me, and strengthened me; that by me the preaching might be fully known, and that all the Gentiles might hear: and I was delivered out of the mouth of the lion.</a:t>
            </a:r>
          </a:p>
          <a:p>
            <a:r>
              <a:rPr lang="en-US" sz="44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18 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And the Lord shall deliver me from every evil work, and </a:t>
            </a:r>
            <a:r>
              <a:rPr lang="en-US" sz="4400" b="1" dirty="0">
                <a:solidFill>
                  <a:srgbClr val="FFC000"/>
                </a:solidFill>
              </a:rPr>
              <a:t>will preserve me </a:t>
            </a:r>
            <a:r>
              <a:rPr lang="en-US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unto his heavenly kingdom: to whom be glory for ever and ever. Amen.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85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427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Bahnschrift</vt:lpstr>
      <vt:lpstr>Calibri</vt:lpstr>
      <vt:lpstr>Calibri Light</vt:lpstr>
      <vt:lpstr>Papyrus</vt:lpstr>
      <vt:lpstr>Office Theme</vt:lpstr>
      <vt:lpstr>“I am not Alone”  Be Legendary Series</vt:lpstr>
      <vt:lpstr>Loneliness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 save or bring out of harm and danger. </vt:lpstr>
      <vt:lpstr>PowerPoint Presentation</vt:lpstr>
      <vt:lpstr>To keep safe and to deliver safe. </vt:lpstr>
      <vt:lpstr>What a Friend we have in Jesus?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“I am not Alone”  Be Legendary Series</dc:title>
  <dc:creator>TJ</dc:creator>
  <cp:lastModifiedBy>TJ</cp:lastModifiedBy>
  <cp:revision>5</cp:revision>
  <dcterms:created xsi:type="dcterms:W3CDTF">2020-04-25T21:28:54Z</dcterms:created>
  <dcterms:modified xsi:type="dcterms:W3CDTF">2020-04-26T13:11:46Z</dcterms:modified>
</cp:coreProperties>
</file>