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E572B-7509-4727-B66B-23053519B9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A7E685-C566-48B9-B0CC-B198AF3F04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60580A-7F3E-4B9A-B522-C9DA05CB3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D657D-5BDC-448F-9F7E-C4F4CB7ED1E8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EABE3-05A7-4DFC-9DDE-A3A04BE2B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9FD789-AA0A-4970-BD9A-EA50B52EE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388ED-B6D4-4E62-BD58-F335856F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46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0F772-CF53-43AC-8D8E-E22394D34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BF4DC5-D843-4ABF-8CB5-B7A9412D09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8725F1-1523-467C-B07D-974B94374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D657D-5BDC-448F-9F7E-C4F4CB7ED1E8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F673D-D74F-4BD3-A905-E549C6725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6B00A-C644-4A49-B035-F662F6512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388ED-B6D4-4E62-BD58-F335856F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503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6E1880-B72A-4C79-A19E-216F64A0D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94B7A9-3804-45E3-B4E4-AB28CC99EC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969F8E-EF91-4922-AF61-D1407A22F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D657D-5BDC-448F-9F7E-C4F4CB7ED1E8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3CC70B-5290-4D4D-85BF-3C287F23A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5A177-B726-476D-B5C1-213336E70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388ED-B6D4-4E62-BD58-F335856F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54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F19CF-B75A-42E7-BDE7-414562812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39A53-CB70-436D-8761-A1F399D8B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0787D-65A0-47EA-AC66-B2F500371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D657D-5BDC-448F-9F7E-C4F4CB7ED1E8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051-6A9E-410C-85F7-CDF14B08E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F6B24-1B4E-4F12-85B7-5217E51C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388ED-B6D4-4E62-BD58-F335856F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918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92543-F182-47F6-A464-0CD350E0D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D50CC6-73A6-4F3E-9E1A-9447C619E3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38E2B-4AF6-421A-A2B7-D80777A2D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D657D-5BDC-448F-9F7E-C4F4CB7ED1E8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DE408-B656-4C99-B942-19A02DEC2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4EB165-0474-41B8-ABAD-32A944DDA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388ED-B6D4-4E62-BD58-F335856F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75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C0F63-FEB6-47C0-B1A5-C3E6682C4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46DB4-FD05-497C-9BF7-67F7EA2A8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DB3C1E-16F7-4592-954F-82CAFAC6A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E074CA-DC63-4CBD-A66C-E966D30B9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D657D-5BDC-448F-9F7E-C4F4CB7ED1E8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FFB2EE-CAA9-4A79-A634-9E6206376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FB3D8E-4215-4AF1-8E7C-60C28B08B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388ED-B6D4-4E62-BD58-F335856F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660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585EB-CA2B-4F69-8461-8D0232420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93810D-C1B8-49AD-826F-4BF0A85290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3628AB-066F-4EB5-8BFB-514923740D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EA8512-AB5E-427A-A584-883763EFF6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BEA45C-7B5B-431B-B45A-122105EA02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C3D6B3-C1C5-4BF7-B40B-886D6491A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D657D-5BDC-448F-9F7E-C4F4CB7ED1E8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EAC714-FB90-46FE-A3E1-58866AE88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5664DF-7AB6-426C-933A-66C77037F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388ED-B6D4-4E62-BD58-F335856F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857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E5994-EF7C-41C4-9741-23112707F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E43997-E045-4F3B-80B7-79EEF2DEB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D657D-5BDC-448F-9F7E-C4F4CB7ED1E8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BAE6E-16B0-4CD3-A2FE-03456E65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F74878-A585-4630-A0C4-68EAFA362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388ED-B6D4-4E62-BD58-F335856F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099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3F2F7F-95BB-484D-AB3A-8F7348A0A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D657D-5BDC-448F-9F7E-C4F4CB7ED1E8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F8225F-C6C0-486A-B65E-74231822F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8539E9-1D42-4C31-9A85-649145891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388ED-B6D4-4E62-BD58-F335856F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190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EAB73-0053-41A2-8AA4-97FAF289A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42ED5-4FDF-4377-8B91-5C895F837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6A3397-A01C-422E-A580-ECA9CA0BAD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91301F-ED64-4359-96E8-C6FE7DEB5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D657D-5BDC-448F-9F7E-C4F4CB7ED1E8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9443CD-B7B5-4010-9CF6-100141F4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998325-C986-49CA-A5E5-BAFF3C986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388ED-B6D4-4E62-BD58-F335856F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982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84C96-256B-44E2-99E3-9E17C8489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DDE0B1-5094-491D-BED6-090F36026D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011F89-4D98-4D14-AE24-8F9026A520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D7CE69-BA18-4F16-9093-53E750F45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D657D-5BDC-448F-9F7E-C4F4CB7ED1E8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A247DF-91C4-4CBC-903E-291910AAF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E0660-2E41-421D-98A3-F73709407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388ED-B6D4-4E62-BD58-F335856F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187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89CB5D-F716-402E-A1BF-D62F0A34D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8F71A8-5CD3-4B46-A92C-02C3FC04C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FB4D55-EFF2-42FA-A76B-D629912E70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D657D-5BDC-448F-9F7E-C4F4CB7ED1E8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C89277-9D31-4BAB-A296-D7A9E6F74A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47A7B-854D-44CB-8B2B-56D8E2FC15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388ED-B6D4-4E62-BD58-F335856F2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308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ED489-3178-4CA2-BC51-73F2ED252F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I’d Need a Savior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1E9680-B2B0-4450-A080-DA70058D42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863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686FE-0238-47A6-BDCE-FF4131BBA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DCDAA-2060-4D02-8E6D-D8BBA5B21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8383"/>
            <a:ext cx="10515600" cy="53685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b="1" dirty="0">
                <a:solidFill>
                  <a:schemeClr val="bg1"/>
                </a:solidFill>
              </a:rPr>
              <a:t>How many names</a:t>
            </a:r>
            <a:br>
              <a:rPr lang="en-US" sz="6600" b="1" dirty="0">
                <a:solidFill>
                  <a:schemeClr val="bg1"/>
                </a:solidFill>
              </a:rPr>
            </a:br>
            <a:r>
              <a:rPr lang="en-US" sz="6600" b="1" dirty="0">
                <a:solidFill>
                  <a:schemeClr val="bg1"/>
                </a:solidFill>
              </a:rPr>
              <a:t>Can I use to explain</a:t>
            </a:r>
            <a:br>
              <a:rPr lang="en-US" sz="6600" b="1" dirty="0">
                <a:solidFill>
                  <a:schemeClr val="bg1"/>
                </a:solidFill>
              </a:rPr>
            </a:br>
            <a:r>
              <a:rPr lang="en-US" sz="6600" b="1" dirty="0">
                <a:solidFill>
                  <a:schemeClr val="bg1"/>
                </a:solidFill>
              </a:rPr>
              <a:t>The love of my Jesus</a:t>
            </a:r>
            <a:br>
              <a:rPr lang="en-US" sz="6600" b="1" dirty="0">
                <a:solidFill>
                  <a:schemeClr val="bg1"/>
                </a:solidFill>
              </a:rPr>
            </a:br>
            <a:r>
              <a:rPr lang="en-US" sz="6600" b="1" dirty="0">
                <a:solidFill>
                  <a:schemeClr val="bg1"/>
                </a:solidFill>
              </a:rPr>
              <a:t>The life that He gave</a:t>
            </a:r>
          </a:p>
        </p:txBody>
      </p:sp>
    </p:spTree>
    <p:extLst>
      <p:ext uri="{BB962C8B-B14F-4D97-AF65-F5344CB8AC3E}">
        <p14:creationId xmlns:p14="http://schemas.microsoft.com/office/powerpoint/2010/main" val="2703528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DC0D2-941D-4BE6-9EE0-A5C7E225F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87F33-88CB-48CE-A92F-CAFB43CBF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165" y="365125"/>
            <a:ext cx="11563643" cy="63592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600" b="1" dirty="0">
                <a:solidFill>
                  <a:schemeClr val="bg1"/>
                </a:solidFill>
              </a:rPr>
              <a:t>And so many times</a:t>
            </a:r>
            <a:br>
              <a:rPr lang="en-US" sz="6600" b="1" dirty="0">
                <a:solidFill>
                  <a:schemeClr val="bg1"/>
                </a:solidFill>
              </a:rPr>
            </a:br>
            <a:r>
              <a:rPr lang="en-US" sz="6600" b="1" dirty="0">
                <a:solidFill>
                  <a:schemeClr val="bg1"/>
                </a:solidFill>
              </a:rPr>
              <a:t>Will I praise You today</a:t>
            </a:r>
            <a:br>
              <a:rPr lang="en-US" sz="6600" b="1" dirty="0">
                <a:solidFill>
                  <a:schemeClr val="bg1"/>
                </a:solidFill>
              </a:rPr>
            </a:br>
            <a:r>
              <a:rPr lang="en-US" sz="6600" b="1" dirty="0">
                <a:solidFill>
                  <a:schemeClr val="bg1"/>
                </a:solidFill>
              </a:rPr>
              <a:t>I lift up my life</a:t>
            </a:r>
            <a:br>
              <a:rPr lang="en-US" sz="6600" b="1" dirty="0">
                <a:solidFill>
                  <a:schemeClr val="bg1"/>
                </a:solidFill>
              </a:rPr>
            </a:br>
            <a:r>
              <a:rPr lang="en-US" sz="6600" b="1" dirty="0">
                <a:solidFill>
                  <a:schemeClr val="bg1"/>
                </a:solidFill>
              </a:rPr>
              <a:t>Cause You're always the same</a:t>
            </a:r>
            <a:br>
              <a:rPr lang="en-US" sz="6600" b="1" dirty="0">
                <a:solidFill>
                  <a:schemeClr val="bg1"/>
                </a:solidFill>
              </a:rPr>
            </a:br>
            <a:r>
              <a:rPr lang="en-US" sz="6600" b="1" dirty="0">
                <a:solidFill>
                  <a:schemeClr val="bg1"/>
                </a:solidFill>
              </a:rPr>
              <a:t>And my offering</a:t>
            </a:r>
            <a:br>
              <a:rPr lang="en-US" sz="6600" b="1" dirty="0">
                <a:solidFill>
                  <a:schemeClr val="bg1"/>
                </a:solidFill>
              </a:rPr>
            </a:br>
            <a:r>
              <a:rPr lang="en-US" sz="6600" b="1" dirty="0">
                <a:solidFill>
                  <a:schemeClr val="bg1"/>
                </a:solidFill>
              </a:rPr>
              <a:t>To you I bring</a:t>
            </a:r>
          </a:p>
        </p:txBody>
      </p:sp>
    </p:spTree>
    <p:extLst>
      <p:ext uri="{BB962C8B-B14F-4D97-AF65-F5344CB8AC3E}">
        <p14:creationId xmlns:p14="http://schemas.microsoft.com/office/powerpoint/2010/main" val="3145399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01A1A-EB70-4434-A355-3A568A7B1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E7525-641B-478E-B225-E3D2FDBC2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09600"/>
            <a:ext cx="12070080" cy="55673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</a:rPr>
              <a:t>Your name is Jesus</a:t>
            </a:r>
            <a:br>
              <a:rPr lang="en-US" sz="4400" b="1" dirty="0">
                <a:solidFill>
                  <a:schemeClr val="bg1"/>
                </a:solidFill>
              </a:rPr>
            </a:br>
            <a:r>
              <a:rPr lang="en-US" sz="4400" b="1" dirty="0">
                <a:solidFill>
                  <a:schemeClr val="bg1"/>
                </a:solidFill>
              </a:rPr>
              <a:t>Your name is Jesus</a:t>
            </a:r>
            <a:br>
              <a:rPr lang="en-US" sz="4400" b="1" dirty="0">
                <a:solidFill>
                  <a:schemeClr val="bg1"/>
                </a:solidFill>
              </a:rPr>
            </a:br>
            <a:r>
              <a:rPr lang="en-US" sz="4400" b="1" dirty="0">
                <a:solidFill>
                  <a:schemeClr val="bg1"/>
                </a:solidFill>
              </a:rPr>
              <a:t>You're the wonderful, </a:t>
            </a: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</a:rPr>
              <a:t>counselor, my friend</a:t>
            </a:r>
            <a:br>
              <a:rPr lang="en-US" sz="4400" b="1" dirty="0">
                <a:solidFill>
                  <a:schemeClr val="bg1"/>
                </a:solidFill>
              </a:rPr>
            </a:br>
            <a:r>
              <a:rPr lang="en-US" sz="4400" b="1" dirty="0">
                <a:solidFill>
                  <a:schemeClr val="bg1"/>
                </a:solidFill>
              </a:rPr>
              <a:t>You're what I hold on to</a:t>
            </a:r>
            <a:br>
              <a:rPr lang="en-US" sz="4400" b="1" dirty="0">
                <a:solidFill>
                  <a:schemeClr val="bg1"/>
                </a:solidFill>
              </a:rPr>
            </a:br>
            <a:r>
              <a:rPr lang="en-US" sz="4400" b="1" dirty="0">
                <a:solidFill>
                  <a:schemeClr val="bg1"/>
                </a:solidFill>
              </a:rPr>
              <a:t>I know that You brought me through</a:t>
            </a:r>
            <a:br>
              <a:rPr lang="en-US" sz="4400" b="1" dirty="0">
                <a:solidFill>
                  <a:schemeClr val="bg1"/>
                </a:solidFill>
              </a:rPr>
            </a:br>
            <a:r>
              <a:rPr lang="en-US" sz="4400" b="1" dirty="0">
                <a:solidFill>
                  <a:schemeClr val="bg1"/>
                </a:solidFill>
              </a:rPr>
              <a:t>All the days of loss and to the cross, You knew</a:t>
            </a:r>
            <a:br>
              <a:rPr lang="en-US" sz="4400" b="1" dirty="0">
                <a:solidFill>
                  <a:schemeClr val="bg1"/>
                </a:solidFill>
              </a:rPr>
            </a:br>
            <a:r>
              <a:rPr lang="en-US" sz="4400" b="1" dirty="0">
                <a:solidFill>
                  <a:schemeClr val="bg1"/>
                </a:solidFill>
              </a:rPr>
              <a:t>That I'd need a Savior</a:t>
            </a:r>
          </a:p>
        </p:txBody>
      </p:sp>
    </p:spTree>
    <p:extLst>
      <p:ext uri="{BB962C8B-B14F-4D97-AF65-F5344CB8AC3E}">
        <p14:creationId xmlns:p14="http://schemas.microsoft.com/office/powerpoint/2010/main" val="2883726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4BB92-4DF5-4E0B-8CA7-B4E7C840D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9467A-48BF-49AC-8609-1114ADDE2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539" y="106016"/>
            <a:ext cx="11860696" cy="66260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</a:rPr>
              <a:t>How many songs</a:t>
            </a:r>
            <a:br>
              <a:rPr lang="en-US" sz="5400" b="1" dirty="0">
                <a:solidFill>
                  <a:schemeClr val="bg1"/>
                </a:solidFill>
              </a:rPr>
            </a:br>
            <a:r>
              <a:rPr lang="en-US" sz="5400" b="1" dirty="0">
                <a:solidFill>
                  <a:schemeClr val="bg1"/>
                </a:solidFill>
              </a:rPr>
              <a:t>Can I sing to proclaim</a:t>
            </a:r>
            <a:br>
              <a:rPr lang="en-US" sz="5400" b="1" dirty="0">
                <a:solidFill>
                  <a:schemeClr val="bg1"/>
                </a:solidFill>
              </a:rPr>
            </a:br>
            <a:r>
              <a:rPr lang="en-US" sz="5400" b="1" dirty="0">
                <a:solidFill>
                  <a:schemeClr val="bg1"/>
                </a:solidFill>
              </a:rPr>
              <a:t>Your wondrous love</a:t>
            </a:r>
            <a:br>
              <a:rPr lang="en-US" sz="5400" b="1" dirty="0">
                <a:solidFill>
                  <a:schemeClr val="bg1"/>
                </a:solidFill>
              </a:rPr>
            </a:br>
            <a:r>
              <a:rPr lang="en-US" sz="5400" b="1" dirty="0">
                <a:solidFill>
                  <a:schemeClr val="bg1"/>
                </a:solidFill>
              </a:rPr>
              <a:t>Oh and beauty so great</a:t>
            </a:r>
            <a:br>
              <a:rPr lang="en-US" sz="5400" b="1" dirty="0">
                <a:solidFill>
                  <a:schemeClr val="bg1"/>
                </a:solidFill>
              </a:rPr>
            </a:br>
            <a:r>
              <a:rPr lang="en-US" sz="5400" b="1" dirty="0">
                <a:solidFill>
                  <a:schemeClr val="bg1"/>
                </a:solidFill>
              </a:rPr>
              <a:t>Oh and, What would I say</a:t>
            </a:r>
            <a:br>
              <a:rPr lang="en-US" sz="5400" b="1" dirty="0">
                <a:solidFill>
                  <a:schemeClr val="bg1"/>
                </a:solidFill>
              </a:rPr>
            </a:br>
            <a:r>
              <a:rPr lang="en-US" sz="5400" b="1" dirty="0">
                <a:solidFill>
                  <a:schemeClr val="bg1"/>
                </a:solidFill>
              </a:rPr>
              <a:t>If You brought down the rain</a:t>
            </a:r>
            <a:br>
              <a:rPr lang="en-US" sz="5400" b="1" dirty="0">
                <a:solidFill>
                  <a:schemeClr val="bg1"/>
                </a:solidFill>
              </a:rPr>
            </a:br>
            <a:r>
              <a:rPr lang="en-US" sz="5400" b="1" dirty="0">
                <a:solidFill>
                  <a:schemeClr val="bg1"/>
                </a:solidFill>
              </a:rPr>
              <a:t>And everyday I walked through the pain</a:t>
            </a:r>
            <a:br>
              <a:rPr lang="en-US" sz="5400" b="1" dirty="0">
                <a:solidFill>
                  <a:schemeClr val="bg1"/>
                </a:solidFill>
              </a:rPr>
            </a:br>
            <a:r>
              <a:rPr lang="en-US" sz="5400" b="1" dirty="0">
                <a:solidFill>
                  <a:schemeClr val="bg1"/>
                </a:solidFill>
              </a:rPr>
              <a:t>My heart would still say...</a:t>
            </a:r>
          </a:p>
        </p:txBody>
      </p:sp>
    </p:spTree>
    <p:extLst>
      <p:ext uri="{BB962C8B-B14F-4D97-AF65-F5344CB8AC3E}">
        <p14:creationId xmlns:p14="http://schemas.microsoft.com/office/powerpoint/2010/main" val="2045924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63232-8652-487E-BF97-522346B86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0D9C0-A308-4DFC-9EDA-657BB0148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45774"/>
            <a:ext cx="12099235" cy="67122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</a:rPr>
              <a:t>All the days of loss, and to the cross You knew,</a:t>
            </a:r>
            <a:br>
              <a:rPr lang="en-US" sz="4400" b="1" dirty="0">
                <a:solidFill>
                  <a:schemeClr val="bg1"/>
                </a:solidFill>
              </a:rPr>
            </a:br>
            <a:r>
              <a:rPr lang="en-US" sz="4400" b="1" dirty="0">
                <a:solidFill>
                  <a:schemeClr val="bg1"/>
                </a:solidFill>
              </a:rPr>
              <a:t>That I'd Need a Savior Well, </a:t>
            </a: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</a:rPr>
              <a:t>I'd need a Savior.</a:t>
            </a: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</a:rPr>
              <a:t>You're what I hold onto, </a:t>
            </a: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</a:rPr>
              <a:t>I know that You brought me through</a:t>
            </a:r>
            <a:br>
              <a:rPr lang="en-US" sz="4400" b="1" dirty="0">
                <a:solidFill>
                  <a:schemeClr val="bg1"/>
                </a:solidFill>
              </a:rPr>
            </a:br>
            <a:r>
              <a:rPr lang="en-US" sz="4400" b="1" dirty="0">
                <a:solidFill>
                  <a:schemeClr val="bg1"/>
                </a:solidFill>
              </a:rPr>
              <a:t>All the days of loss and to the cross You knew,</a:t>
            </a:r>
            <a:br>
              <a:rPr lang="en-US" sz="4400" b="1" dirty="0">
                <a:solidFill>
                  <a:schemeClr val="bg1"/>
                </a:solidFill>
              </a:rPr>
            </a:br>
            <a:r>
              <a:rPr lang="en-US" sz="4400" b="1" dirty="0">
                <a:solidFill>
                  <a:schemeClr val="bg1"/>
                </a:solidFill>
              </a:rPr>
              <a:t>That I'd need a Savior</a:t>
            </a:r>
            <a:br>
              <a:rPr lang="en-US" sz="4400" b="1" dirty="0">
                <a:solidFill>
                  <a:schemeClr val="bg1"/>
                </a:solidFill>
              </a:rPr>
            </a:br>
            <a:r>
              <a:rPr lang="en-US" sz="4400" b="1" dirty="0">
                <a:solidFill>
                  <a:schemeClr val="bg1"/>
                </a:solidFill>
              </a:rPr>
              <a:t>I'd need a Savior,</a:t>
            </a:r>
            <a:br>
              <a:rPr lang="en-US" sz="4400" b="1" dirty="0">
                <a:solidFill>
                  <a:schemeClr val="bg1"/>
                </a:solidFill>
              </a:rPr>
            </a:br>
            <a:r>
              <a:rPr lang="en-US" sz="4400" b="1" dirty="0">
                <a:solidFill>
                  <a:schemeClr val="bg1"/>
                </a:solidFill>
              </a:rPr>
              <a:t>I need You Savior.</a:t>
            </a:r>
          </a:p>
        </p:txBody>
      </p:sp>
    </p:spTree>
    <p:extLst>
      <p:ext uri="{BB962C8B-B14F-4D97-AF65-F5344CB8AC3E}">
        <p14:creationId xmlns:p14="http://schemas.microsoft.com/office/powerpoint/2010/main" val="1705652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227</Words>
  <Application>Microsoft Office PowerPoint</Application>
  <PresentationFormat>Widescreen</PresentationFormat>
  <Paragraphs>10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I’d Need a Savior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I’d Need a Savior</dc:title>
  <dc:creator>TJ</dc:creator>
  <cp:lastModifiedBy>TJ</cp:lastModifiedBy>
  <cp:revision>3</cp:revision>
  <dcterms:created xsi:type="dcterms:W3CDTF">2020-04-22T21:42:57Z</dcterms:created>
  <dcterms:modified xsi:type="dcterms:W3CDTF">2020-04-22T22:02:14Z</dcterms:modified>
</cp:coreProperties>
</file>