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E572B-7509-4727-B66B-23053519B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A7E685-C566-48B9-B0CC-B198AF3F0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0580A-7F3E-4B9A-B522-C9DA05CB3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EABE3-05A7-4DFC-9DDE-A3A04BE2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FD789-AA0A-4970-BD9A-EA50B52E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4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0F772-CF53-43AC-8D8E-E22394D34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F4DC5-D843-4ABF-8CB5-B7A9412D0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725F1-1523-467C-B07D-974B94374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F673D-D74F-4BD3-A905-E549C6725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B00A-C644-4A49-B035-F662F651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6E1880-B72A-4C79-A19E-216F64A0D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94B7A9-3804-45E3-B4E4-AB28CC99E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69F8E-EF91-4922-AF61-D1407A22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CC70B-5290-4D4D-85BF-3C287F23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5A177-B726-476D-B5C1-213336E70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5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F19CF-B75A-42E7-BDE7-41456281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9A53-CB70-436D-8761-A1F399D8B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0787D-65A0-47EA-AC66-B2F500371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051-6A9E-410C-85F7-CDF14B08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F6B24-1B4E-4F12-85B7-5217E51C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92543-F182-47F6-A464-0CD350E0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50CC6-73A6-4F3E-9E1A-9447C619E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38E2B-4AF6-421A-A2B7-D80777A2D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408-B656-4C99-B942-19A02DEC2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EB165-0474-41B8-ABAD-32A944DDA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7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C0F63-FEB6-47C0-B1A5-C3E6682C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46DB4-FD05-497C-9BF7-67F7EA2A8D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B3C1E-16F7-4592-954F-82CAFAC6A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074CA-DC63-4CBD-A66C-E966D30B9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FB2EE-CAA9-4A79-A634-9E6206376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3D8E-4215-4AF1-8E7C-60C28B08B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6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85EB-CA2B-4F69-8461-8D0232420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3810D-C1B8-49AD-826F-4BF0A8529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628AB-066F-4EB5-8BFB-514923740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A8512-AB5E-427A-A584-883763EFF6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BEA45C-7B5B-431B-B45A-122105EA02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C3D6B3-C1C5-4BF7-B40B-886D6491A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AC714-FB90-46FE-A3E1-58866AE8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5664DF-7AB6-426C-933A-66C77037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85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E5994-EF7C-41C4-9741-23112707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43997-E045-4F3B-80B7-79EEF2DE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BAE6E-16B0-4CD3-A2FE-03456E65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74878-A585-4630-A0C4-68EAFA362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F2F7F-95BB-484D-AB3A-8F7348A0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8225F-C6C0-486A-B65E-74231822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539E9-1D42-4C31-9A85-649145891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9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AB73-0053-41A2-8AA4-97FAF289A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42ED5-4FDF-4377-8B91-5C895F837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A3397-A01C-422E-A580-ECA9CA0BA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301F-ED64-4359-96E8-C6FE7DEB5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443CD-B7B5-4010-9CF6-100141F4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98325-C986-49CA-A5E5-BAFF3C98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8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84C96-256B-44E2-99E3-9E17C848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DDE0B1-5094-491D-BED6-090F36026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011F89-4D98-4D14-AE24-8F9026A52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7CE69-BA18-4F16-9093-53E750F4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247DF-91C4-4CBC-903E-291910AAF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E0660-2E41-421D-98A3-F73709407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8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9CB5D-F716-402E-A1BF-D62F0A34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F71A8-5CD3-4B46-A92C-02C3FC04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B4D55-EFF2-42FA-A76B-D629912E7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657D-5BDC-448F-9F7E-C4F4CB7ED1E8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89277-9D31-4BAB-A296-D7A9E6F74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47A7B-854D-44CB-8B2B-56D8E2FC1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388ED-B6D4-4E62-BD58-F335856F2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0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D489-3178-4CA2-BC51-73F2ED252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I’d Need a Savior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1E9680-B2B0-4450-A080-DA70058D4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86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86FE-0238-47A6-BDCE-FF4131BBA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CDAA-2060-4D02-8E6D-D8BBA5B21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8383"/>
            <a:ext cx="10515600" cy="53685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How many names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Can I use to explain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The love of my Jesus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The life that He gave</a:t>
            </a:r>
          </a:p>
        </p:txBody>
      </p:sp>
    </p:spTree>
    <p:extLst>
      <p:ext uri="{BB962C8B-B14F-4D97-AF65-F5344CB8AC3E}">
        <p14:creationId xmlns:p14="http://schemas.microsoft.com/office/powerpoint/2010/main" val="2703528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C0D2-941D-4BE6-9EE0-A5C7E225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87F33-88CB-48CE-A92F-CAFB43CBF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5" y="365125"/>
            <a:ext cx="11563643" cy="63592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>
                <a:solidFill>
                  <a:schemeClr val="bg1"/>
                </a:solidFill>
              </a:rPr>
              <a:t>And so many times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Will I praise You today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I lift up my life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Cause You're always the same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And my offering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To you I bring</a:t>
            </a:r>
          </a:p>
        </p:txBody>
      </p:sp>
    </p:spTree>
    <p:extLst>
      <p:ext uri="{BB962C8B-B14F-4D97-AF65-F5344CB8AC3E}">
        <p14:creationId xmlns:p14="http://schemas.microsoft.com/office/powerpoint/2010/main" val="314539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01A1A-EB70-4434-A355-3A568A7B1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E7525-641B-478E-B225-E3D2FDBC2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09600"/>
            <a:ext cx="12070080" cy="5567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Your name is Jesus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Your name is Jesus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You're the wonderful,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counselor, my friend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You're what I hold on to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I know that You brought me through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All the days of loss and to the cross, You knew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That I'd need a Savior</a:t>
            </a:r>
          </a:p>
        </p:txBody>
      </p:sp>
    </p:spTree>
    <p:extLst>
      <p:ext uri="{BB962C8B-B14F-4D97-AF65-F5344CB8AC3E}">
        <p14:creationId xmlns:p14="http://schemas.microsoft.com/office/powerpoint/2010/main" val="288372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BB92-4DF5-4E0B-8CA7-B4E7C840D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9467A-48BF-49AC-8609-1114ADDE2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539" y="106016"/>
            <a:ext cx="11860696" cy="66260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How many songs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Can I sing to proclaim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Your wondrous love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Oh and beauty so great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Oh and, What would I say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If You brought down the rain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And everyday I walked through the pain</a:t>
            </a:r>
            <a:br>
              <a:rPr lang="en-US" sz="5400" b="1" dirty="0">
                <a:solidFill>
                  <a:schemeClr val="bg1"/>
                </a:solidFill>
              </a:rPr>
            </a:br>
            <a:r>
              <a:rPr lang="en-US" sz="5400" b="1" dirty="0">
                <a:solidFill>
                  <a:schemeClr val="bg1"/>
                </a:solidFill>
              </a:rPr>
              <a:t>My heart would still say...</a:t>
            </a:r>
          </a:p>
        </p:txBody>
      </p:sp>
    </p:spTree>
    <p:extLst>
      <p:ext uri="{BB962C8B-B14F-4D97-AF65-F5344CB8AC3E}">
        <p14:creationId xmlns:p14="http://schemas.microsoft.com/office/powerpoint/2010/main" val="204592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3232-8652-487E-BF97-522346B8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0D9C0-A308-4DFC-9EDA-657BB0148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5774"/>
            <a:ext cx="12099235" cy="67122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All the days of loss, and to the cross You knew,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That I'd Need a Savior Well,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I'd need a Savior.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You're what I hold onto, 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I know that You brought me through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All the days of loss and to the cross You knew,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That I'd need a Savior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I'd need a Savior,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sz="4400" b="1" dirty="0">
                <a:solidFill>
                  <a:schemeClr val="bg1"/>
                </a:solidFill>
              </a:rPr>
              <a:t>I need You Savior.</a:t>
            </a:r>
          </a:p>
        </p:txBody>
      </p:sp>
    </p:spTree>
    <p:extLst>
      <p:ext uri="{BB962C8B-B14F-4D97-AF65-F5344CB8AC3E}">
        <p14:creationId xmlns:p14="http://schemas.microsoft.com/office/powerpoint/2010/main" val="170565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227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I’d Need a Savior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I’d Need a Savior</dc:title>
  <dc:creator>TJ</dc:creator>
  <cp:lastModifiedBy>TJ</cp:lastModifiedBy>
  <cp:revision>3</cp:revision>
  <dcterms:created xsi:type="dcterms:W3CDTF">2020-04-22T21:42:57Z</dcterms:created>
  <dcterms:modified xsi:type="dcterms:W3CDTF">2020-04-22T22:02:14Z</dcterms:modified>
</cp:coreProperties>
</file>