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3D8E36-A5CC-486B-B5C5-BBF68390FC4F}" type="doc">
      <dgm:prSet loTypeId="urn:microsoft.com/office/officeart/2005/8/layout/process1" loCatId="process" qsTypeId="urn:microsoft.com/office/officeart/2005/8/quickstyle/simple1" qsCatId="simple" csTypeId="urn:microsoft.com/office/officeart/2005/8/colors/accent1_2" csCatId="accent1" phldr="1"/>
      <dgm:spPr/>
    </dgm:pt>
    <dgm:pt modelId="{201E8FDE-5731-467E-8F8C-7C594EBC9213}">
      <dgm:prSet phldrT="[Text]"/>
      <dgm:spPr/>
      <dgm:t>
        <a:bodyPr/>
        <a:lstStyle/>
        <a:p>
          <a:r>
            <a:rPr lang="en-US" dirty="0"/>
            <a:t>Chp. 1</a:t>
          </a:r>
        </a:p>
        <a:p>
          <a:r>
            <a:rPr lang="en-US" dirty="0"/>
            <a:t>What you have seen</a:t>
          </a:r>
        </a:p>
      </dgm:t>
    </dgm:pt>
    <dgm:pt modelId="{8FB92F17-215F-4288-9C8D-86EFB9CA717E}" type="parTrans" cxnId="{4687C95F-968D-4DF8-8D50-989182CF92A4}">
      <dgm:prSet/>
      <dgm:spPr/>
      <dgm:t>
        <a:bodyPr/>
        <a:lstStyle/>
        <a:p>
          <a:endParaRPr lang="en-US"/>
        </a:p>
      </dgm:t>
    </dgm:pt>
    <dgm:pt modelId="{E2A0B2C3-1EEE-4E61-99C0-F91CEAF02A63}" type="sibTrans" cxnId="{4687C95F-968D-4DF8-8D50-989182CF92A4}">
      <dgm:prSet/>
      <dgm:spPr/>
      <dgm:t>
        <a:bodyPr/>
        <a:lstStyle/>
        <a:p>
          <a:endParaRPr lang="en-US" dirty="0"/>
        </a:p>
      </dgm:t>
    </dgm:pt>
    <dgm:pt modelId="{70157517-6490-439D-B597-8D5C2D5793F8}">
      <dgm:prSet phldrT="[Text]"/>
      <dgm:spPr/>
      <dgm:t>
        <a:bodyPr/>
        <a:lstStyle/>
        <a:p>
          <a:r>
            <a:rPr lang="en-US" dirty="0"/>
            <a:t>??</a:t>
          </a:r>
        </a:p>
      </dgm:t>
    </dgm:pt>
    <dgm:pt modelId="{EA2F8A0C-0223-4109-8C6B-5AE3255F954F}" type="parTrans" cxnId="{FB3F856C-4059-4565-B990-95D59E4F44A4}">
      <dgm:prSet/>
      <dgm:spPr/>
      <dgm:t>
        <a:bodyPr/>
        <a:lstStyle/>
        <a:p>
          <a:endParaRPr lang="en-US"/>
        </a:p>
      </dgm:t>
    </dgm:pt>
    <dgm:pt modelId="{2336CB3A-0776-420E-956E-DC8219CF32E3}" type="sibTrans" cxnId="{FB3F856C-4059-4565-B990-95D59E4F44A4}">
      <dgm:prSet/>
      <dgm:spPr/>
      <dgm:t>
        <a:bodyPr/>
        <a:lstStyle/>
        <a:p>
          <a:endParaRPr lang="en-US" dirty="0"/>
        </a:p>
      </dgm:t>
    </dgm:pt>
    <dgm:pt modelId="{E5BB1FB4-4FB3-4387-96B2-1D98961EF68E}">
      <dgm:prSet phldrT="[Text]"/>
      <dgm:spPr/>
      <dgm:t>
        <a:bodyPr/>
        <a:lstStyle/>
        <a:p>
          <a:r>
            <a:rPr lang="en-US" dirty="0"/>
            <a:t>Chp 4 till end</a:t>
          </a:r>
        </a:p>
        <a:p>
          <a:r>
            <a:rPr lang="en-US" dirty="0"/>
            <a:t>Things hereafter</a:t>
          </a:r>
        </a:p>
      </dgm:t>
    </dgm:pt>
    <dgm:pt modelId="{F7609A90-942A-48C2-9BFD-87C38C58187A}" type="parTrans" cxnId="{CB09316D-371A-48B6-9005-99187661C7FE}">
      <dgm:prSet/>
      <dgm:spPr/>
      <dgm:t>
        <a:bodyPr/>
        <a:lstStyle/>
        <a:p>
          <a:endParaRPr lang="en-US"/>
        </a:p>
      </dgm:t>
    </dgm:pt>
    <dgm:pt modelId="{EA673F94-7EF4-4E13-AC8E-56533A41F85C}" type="sibTrans" cxnId="{CB09316D-371A-48B6-9005-99187661C7FE}">
      <dgm:prSet/>
      <dgm:spPr/>
      <dgm:t>
        <a:bodyPr/>
        <a:lstStyle/>
        <a:p>
          <a:endParaRPr lang="en-US"/>
        </a:p>
      </dgm:t>
    </dgm:pt>
    <dgm:pt modelId="{61AF2373-0DFF-4CA9-8497-7F294D3F967B}" type="pres">
      <dgm:prSet presAssocID="{B93D8E36-A5CC-486B-B5C5-BBF68390FC4F}" presName="Name0" presStyleCnt="0">
        <dgm:presLayoutVars>
          <dgm:dir/>
          <dgm:resizeHandles val="exact"/>
        </dgm:presLayoutVars>
      </dgm:prSet>
      <dgm:spPr/>
    </dgm:pt>
    <dgm:pt modelId="{CD343861-74A2-49B6-86A1-B991782B8D50}" type="pres">
      <dgm:prSet presAssocID="{201E8FDE-5731-467E-8F8C-7C594EBC9213}" presName="node" presStyleLbl="node1" presStyleIdx="0" presStyleCnt="3">
        <dgm:presLayoutVars>
          <dgm:bulletEnabled val="1"/>
        </dgm:presLayoutVars>
      </dgm:prSet>
      <dgm:spPr/>
    </dgm:pt>
    <dgm:pt modelId="{8F3F11BC-A7E7-42BD-ADEE-82AD7DC48290}" type="pres">
      <dgm:prSet presAssocID="{E2A0B2C3-1EEE-4E61-99C0-F91CEAF02A63}" presName="sibTrans" presStyleLbl="sibTrans2D1" presStyleIdx="0" presStyleCnt="2"/>
      <dgm:spPr/>
    </dgm:pt>
    <dgm:pt modelId="{276869F5-304D-431E-9F66-C0440E385697}" type="pres">
      <dgm:prSet presAssocID="{E2A0B2C3-1EEE-4E61-99C0-F91CEAF02A63}" presName="connectorText" presStyleLbl="sibTrans2D1" presStyleIdx="0" presStyleCnt="2"/>
      <dgm:spPr/>
    </dgm:pt>
    <dgm:pt modelId="{0FEAB278-B3C1-40B7-BE03-4543854BAA67}" type="pres">
      <dgm:prSet presAssocID="{70157517-6490-439D-B597-8D5C2D5793F8}" presName="node" presStyleLbl="node1" presStyleIdx="1" presStyleCnt="3">
        <dgm:presLayoutVars>
          <dgm:bulletEnabled val="1"/>
        </dgm:presLayoutVars>
      </dgm:prSet>
      <dgm:spPr/>
    </dgm:pt>
    <dgm:pt modelId="{0A845FA3-2080-46F9-8409-A101F4DB2478}" type="pres">
      <dgm:prSet presAssocID="{2336CB3A-0776-420E-956E-DC8219CF32E3}" presName="sibTrans" presStyleLbl="sibTrans2D1" presStyleIdx="1" presStyleCnt="2"/>
      <dgm:spPr/>
    </dgm:pt>
    <dgm:pt modelId="{75101FCD-CC44-475F-9848-E0C21C828BA9}" type="pres">
      <dgm:prSet presAssocID="{2336CB3A-0776-420E-956E-DC8219CF32E3}" presName="connectorText" presStyleLbl="sibTrans2D1" presStyleIdx="1" presStyleCnt="2"/>
      <dgm:spPr/>
    </dgm:pt>
    <dgm:pt modelId="{C403B54C-EB3A-4322-B0D2-86CFA3C9352E}" type="pres">
      <dgm:prSet presAssocID="{E5BB1FB4-4FB3-4387-96B2-1D98961EF68E}" presName="node" presStyleLbl="node1" presStyleIdx="2" presStyleCnt="3">
        <dgm:presLayoutVars>
          <dgm:bulletEnabled val="1"/>
        </dgm:presLayoutVars>
      </dgm:prSet>
      <dgm:spPr/>
    </dgm:pt>
  </dgm:ptLst>
  <dgm:cxnLst>
    <dgm:cxn modelId="{9A35F110-9C8A-40E2-9B7C-54F0AC17A62E}" type="presOf" srcId="{E2A0B2C3-1EEE-4E61-99C0-F91CEAF02A63}" destId="{8F3F11BC-A7E7-42BD-ADEE-82AD7DC48290}" srcOrd="0" destOrd="0" presId="urn:microsoft.com/office/officeart/2005/8/layout/process1"/>
    <dgm:cxn modelId="{4687C95F-968D-4DF8-8D50-989182CF92A4}" srcId="{B93D8E36-A5CC-486B-B5C5-BBF68390FC4F}" destId="{201E8FDE-5731-467E-8F8C-7C594EBC9213}" srcOrd="0" destOrd="0" parTransId="{8FB92F17-215F-4288-9C8D-86EFB9CA717E}" sibTransId="{E2A0B2C3-1EEE-4E61-99C0-F91CEAF02A63}"/>
    <dgm:cxn modelId="{FB3F856C-4059-4565-B990-95D59E4F44A4}" srcId="{B93D8E36-A5CC-486B-B5C5-BBF68390FC4F}" destId="{70157517-6490-439D-B597-8D5C2D5793F8}" srcOrd="1" destOrd="0" parTransId="{EA2F8A0C-0223-4109-8C6B-5AE3255F954F}" sibTransId="{2336CB3A-0776-420E-956E-DC8219CF32E3}"/>
    <dgm:cxn modelId="{CB09316D-371A-48B6-9005-99187661C7FE}" srcId="{B93D8E36-A5CC-486B-B5C5-BBF68390FC4F}" destId="{E5BB1FB4-4FB3-4387-96B2-1D98961EF68E}" srcOrd="2" destOrd="0" parTransId="{F7609A90-942A-48C2-9BFD-87C38C58187A}" sibTransId="{EA673F94-7EF4-4E13-AC8E-56533A41F85C}"/>
    <dgm:cxn modelId="{7EE75470-0773-4628-94F0-2D4DC5A2F1CE}" type="presOf" srcId="{201E8FDE-5731-467E-8F8C-7C594EBC9213}" destId="{CD343861-74A2-49B6-86A1-B991782B8D50}" srcOrd="0" destOrd="0" presId="urn:microsoft.com/office/officeart/2005/8/layout/process1"/>
    <dgm:cxn modelId="{5BC68954-0E56-43AB-BE57-4C6E9B229D72}" type="presOf" srcId="{E2A0B2C3-1EEE-4E61-99C0-F91CEAF02A63}" destId="{276869F5-304D-431E-9F66-C0440E385697}" srcOrd="1" destOrd="0" presId="urn:microsoft.com/office/officeart/2005/8/layout/process1"/>
    <dgm:cxn modelId="{F8E23881-0B65-4C73-B8B7-3C10E1BDFF35}" type="presOf" srcId="{2336CB3A-0776-420E-956E-DC8219CF32E3}" destId="{75101FCD-CC44-475F-9848-E0C21C828BA9}" srcOrd="1" destOrd="0" presId="urn:microsoft.com/office/officeart/2005/8/layout/process1"/>
    <dgm:cxn modelId="{389784A7-1324-4031-A3F2-A663E1A94F3A}" type="presOf" srcId="{B93D8E36-A5CC-486B-B5C5-BBF68390FC4F}" destId="{61AF2373-0DFF-4CA9-8497-7F294D3F967B}" srcOrd="0" destOrd="0" presId="urn:microsoft.com/office/officeart/2005/8/layout/process1"/>
    <dgm:cxn modelId="{A038DBB8-EA7D-46EB-B45D-80FC3799F70E}" type="presOf" srcId="{2336CB3A-0776-420E-956E-DC8219CF32E3}" destId="{0A845FA3-2080-46F9-8409-A101F4DB2478}" srcOrd="0" destOrd="0" presId="urn:microsoft.com/office/officeart/2005/8/layout/process1"/>
    <dgm:cxn modelId="{08373CB9-59B1-4AEE-A1D2-B272837D9C8E}" type="presOf" srcId="{70157517-6490-439D-B597-8D5C2D5793F8}" destId="{0FEAB278-B3C1-40B7-BE03-4543854BAA67}" srcOrd="0" destOrd="0" presId="urn:microsoft.com/office/officeart/2005/8/layout/process1"/>
    <dgm:cxn modelId="{9227BBDE-2D80-40E8-960F-7B3132C467FB}" type="presOf" srcId="{E5BB1FB4-4FB3-4387-96B2-1D98961EF68E}" destId="{C403B54C-EB3A-4322-B0D2-86CFA3C9352E}" srcOrd="0" destOrd="0" presId="urn:microsoft.com/office/officeart/2005/8/layout/process1"/>
    <dgm:cxn modelId="{8790FBFE-3778-46AF-821E-EC97E058380B}" type="presParOf" srcId="{61AF2373-0DFF-4CA9-8497-7F294D3F967B}" destId="{CD343861-74A2-49B6-86A1-B991782B8D50}" srcOrd="0" destOrd="0" presId="urn:microsoft.com/office/officeart/2005/8/layout/process1"/>
    <dgm:cxn modelId="{2B7F9FE3-637F-4A5C-A69A-40EEDECAAB98}" type="presParOf" srcId="{61AF2373-0DFF-4CA9-8497-7F294D3F967B}" destId="{8F3F11BC-A7E7-42BD-ADEE-82AD7DC48290}" srcOrd="1" destOrd="0" presId="urn:microsoft.com/office/officeart/2005/8/layout/process1"/>
    <dgm:cxn modelId="{247B6A58-72FA-4A10-B687-C9908752EF15}" type="presParOf" srcId="{8F3F11BC-A7E7-42BD-ADEE-82AD7DC48290}" destId="{276869F5-304D-431E-9F66-C0440E385697}" srcOrd="0" destOrd="0" presId="urn:microsoft.com/office/officeart/2005/8/layout/process1"/>
    <dgm:cxn modelId="{81F0FAF2-AF02-4034-92F0-B60EB285492C}" type="presParOf" srcId="{61AF2373-0DFF-4CA9-8497-7F294D3F967B}" destId="{0FEAB278-B3C1-40B7-BE03-4543854BAA67}" srcOrd="2" destOrd="0" presId="urn:microsoft.com/office/officeart/2005/8/layout/process1"/>
    <dgm:cxn modelId="{05BB642A-3BBD-4725-B555-9E8AD956D92B}" type="presParOf" srcId="{61AF2373-0DFF-4CA9-8497-7F294D3F967B}" destId="{0A845FA3-2080-46F9-8409-A101F4DB2478}" srcOrd="3" destOrd="0" presId="urn:microsoft.com/office/officeart/2005/8/layout/process1"/>
    <dgm:cxn modelId="{E4F1102D-994F-477C-ABBF-2BE796A2C2D9}" type="presParOf" srcId="{0A845FA3-2080-46F9-8409-A101F4DB2478}" destId="{75101FCD-CC44-475F-9848-E0C21C828BA9}" srcOrd="0" destOrd="0" presId="urn:microsoft.com/office/officeart/2005/8/layout/process1"/>
    <dgm:cxn modelId="{F334A325-93AC-46E3-8F1B-AB335102042B}" type="presParOf" srcId="{61AF2373-0DFF-4CA9-8497-7F294D3F967B}" destId="{C403B54C-EB3A-4322-B0D2-86CFA3C9352E}"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343861-74A2-49B6-86A1-B991782B8D50}">
      <dsp:nvSpPr>
        <dsp:cNvPr id="0" name=""/>
        <dsp:cNvSpPr/>
      </dsp:nvSpPr>
      <dsp:spPr>
        <a:xfrm>
          <a:off x="10436" y="336094"/>
          <a:ext cx="3119230" cy="18715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Chp. 1</a:t>
          </a:r>
        </a:p>
        <a:p>
          <a:pPr marL="0" lvl="0" indent="0" algn="ctr" defTabSz="1422400">
            <a:lnSpc>
              <a:spcPct val="90000"/>
            </a:lnSpc>
            <a:spcBef>
              <a:spcPct val="0"/>
            </a:spcBef>
            <a:spcAft>
              <a:spcPct val="35000"/>
            </a:spcAft>
            <a:buNone/>
          </a:pPr>
          <a:r>
            <a:rPr lang="en-US" sz="3200" kern="1200" dirty="0"/>
            <a:t>What you have seen</a:t>
          </a:r>
        </a:p>
      </dsp:txBody>
      <dsp:txXfrm>
        <a:off x="65251" y="390909"/>
        <a:ext cx="3009600" cy="1761908"/>
      </dsp:txXfrm>
    </dsp:sp>
    <dsp:sp modelId="{8F3F11BC-A7E7-42BD-ADEE-82AD7DC48290}">
      <dsp:nvSpPr>
        <dsp:cNvPr id="0" name=""/>
        <dsp:cNvSpPr/>
      </dsp:nvSpPr>
      <dsp:spPr>
        <a:xfrm>
          <a:off x="3441589" y="885078"/>
          <a:ext cx="661276" cy="7735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endParaRPr lang="en-US" sz="2600" kern="1200" dirty="0"/>
        </a:p>
      </dsp:txBody>
      <dsp:txXfrm>
        <a:off x="3441589" y="1039792"/>
        <a:ext cx="462893" cy="464141"/>
      </dsp:txXfrm>
    </dsp:sp>
    <dsp:sp modelId="{0FEAB278-B3C1-40B7-BE03-4543854BAA67}">
      <dsp:nvSpPr>
        <dsp:cNvPr id="0" name=""/>
        <dsp:cNvSpPr/>
      </dsp:nvSpPr>
      <dsp:spPr>
        <a:xfrm>
          <a:off x="4377358" y="336094"/>
          <a:ext cx="3119230" cy="18715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a:t>
          </a:r>
        </a:p>
      </dsp:txBody>
      <dsp:txXfrm>
        <a:off x="4432173" y="390909"/>
        <a:ext cx="3009600" cy="1761908"/>
      </dsp:txXfrm>
    </dsp:sp>
    <dsp:sp modelId="{0A845FA3-2080-46F9-8409-A101F4DB2478}">
      <dsp:nvSpPr>
        <dsp:cNvPr id="0" name=""/>
        <dsp:cNvSpPr/>
      </dsp:nvSpPr>
      <dsp:spPr>
        <a:xfrm>
          <a:off x="7808512" y="885078"/>
          <a:ext cx="661276" cy="7735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endParaRPr lang="en-US" sz="2600" kern="1200" dirty="0"/>
        </a:p>
      </dsp:txBody>
      <dsp:txXfrm>
        <a:off x="7808512" y="1039792"/>
        <a:ext cx="462893" cy="464141"/>
      </dsp:txXfrm>
    </dsp:sp>
    <dsp:sp modelId="{C403B54C-EB3A-4322-B0D2-86CFA3C9352E}">
      <dsp:nvSpPr>
        <dsp:cNvPr id="0" name=""/>
        <dsp:cNvSpPr/>
      </dsp:nvSpPr>
      <dsp:spPr>
        <a:xfrm>
          <a:off x="8744281" y="336094"/>
          <a:ext cx="3119230" cy="18715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Chp 4 till end</a:t>
          </a:r>
        </a:p>
        <a:p>
          <a:pPr marL="0" lvl="0" indent="0" algn="ctr" defTabSz="1422400">
            <a:lnSpc>
              <a:spcPct val="90000"/>
            </a:lnSpc>
            <a:spcBef>
              <a:spcPct val="0"/>
            </a:spcBef>
            <a:spcAft>
              <a:spcPct val="35000"/>
            </a:spcAft>
            <a:buNone/>
          </a:pPr>
          <a:r>
            <a:rPr lang="en-US" sz="3200" kern="1200" dirty="0"/>
            <a:t>Things hereafter</a:t>
          </a:r>
        </a:p>
      </dsp:txBody>
      <dsp:txXfrm>
        <a:off x="8799096" y="390909"/>
        <a:ext cx="3009600" cy="1761908"/>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8E117-7F74-4A81-9A7C-0A8E6D13A0E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2494225-D8A5-4E76-94B1-51E8132A5B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22EB517-0C64-4E32-B86B-1B7CA4B93CA4}"/>
              </a:ext>
            </a:extLst>
          </p:cNvPr>
          <p:cNvSpPr>
            <a:spLocks noGrp="1"/>
          </p:cNvSpPr>
          <p:nvPr>
            <p:ph type="dt" sz="half" idx="10"/>
          </p:nvPr>
        </p:nvSpPr>
        <p:spPr/>
        <p:txBody>
          <a:bodyPr/>
          <a:lstStyle/>
          <a:p>
            <a:fld id="{738D9F1D-37E0-470E-9393-68426FDF63F4}" type="datetimeFigureOut">
              <a:rPr lang="en-US" smtClean="0"/>
              <a:t>4/22/2020</a:t>
            </a:fld>
            <a:endParaRPr lang="en-US" dirty="0"/>
          </a:p>
        </p:txBody>
      </p:sp>
      <p:sp>
        <p:nvSpPr>
          <p:cNvPr id="5" name="Footer Placeholder 4">
            <a:extLst>
              <a:ext uri="{FF2B5EF4-FFF2-40B4-BE49-F238E27FC236}">
                <a16:creationId xmlns:a16="http://schemas.microsoft.com/office/drawing/2014/main" id="{C1194247-44AD-4D1C-849A-8B83FCC7AA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D3C194D-7396-452A-9C52-09475F5BEA61}"/>
              </a:ext>
            </a:extLst>
          </p:cNvPr>
          <p:cNvSpPr>
            <a:spLocks noGrp="1"/>
          </p:cNvSpPr>
          <p:nvPr>
            <p:ph type="sldNum" sz="quarter" idx="12"/>
          </p:nvPr>
        </p:nvSpPr>
        <p:spPr/>
        <p:txBody>
          <a:bodyPr/>
          <a:lstStyle/>
          <a:p>
            <a:fld id="{AA68FFD2-27D6-4A2E-9522-2C55F29F9A26}" type="slidenum">
              <a:rPr lang="en-US" smtClean="0"/>
              <a:t>‹#›</a:t>
            </a:fld>
            <a:endParaRPr lang="en-US" dirty="0"/>
          </a:p>
        </p:txBody>
      </p:sp>
    </p:spTree>
    <p:extLst>
      <p:ext uri="{BB962C8B-B14F-4D97-AF65-F5344CB8AC3E}">
        <p14:creationId xmlns:p14="http://schemas.microsoft.com/office/powerpoint/2010/main" val="367942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026F8-0E80-45F2-9F2D-EC99A5C05B8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C8B116A-8A2E-42B6-852C-1BB7F99D0C5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8978CB-8D59-46C9-B22B-EBEDF7D1BC4D}"/>
              </a:ext>
            </a:extLst>
          </p:cNvPr>
          <p:cNvSpPr>
            <a:spLocks noGrp="1"/>
          </p:cNvSpPr>
          <p:nvPr>
            <p:ph type="dt" sz="half" idx="10"/>
          </p:nvPr>
        </p:nvSpPr>
        <p:spPr/>
        <p:txBody>
          <a:bodyPr/>
          <a:lstStyle/>
          <a:p>
            <a:fld id="{738D9F1D-37E0-470E-9393-68426FDF63F4}" type="datetimeFigureOut">
              <a:rPr lang="en-US" smtClean="0"/>
              <a:t>4/22/2020</a:t>
            </a:fld>
            <a:endParaRPr lang="en-US" dirty="0"/>
          </a:p>
        </p:txBody>
      </p:sp>
      <p:sp>
        <p:nvSpPr>
          <p:cNvPr id="5" name="Footer Placeholder 4">
            <a:extLst>
              <a:ext uri="{FF2B5EF4-FFF2-40B4-BE49-F238E27FC236}">
                <a16:creationId xmlns:a16="http://schemas.microsoft.com/office/drawing/2014/main" id="{4AD8A507-B24E-4AEC-B736-48D9D8B6B4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13756A5-4BBF-4CED-9123-B465622B3D24}"/>
              </a:ext>
            </a:extLst>
          </p:cNvPr>
          <p:cNvSpPr>
            <a:spLocks noGrp="1"/>
          </p:cNvSpPr>
          <p:nvPr>
            <p:ph type="sldNum" sz="quarter" idx="12"/>
          </p:nvPr>
        </p:nvSpPr>
        <p:spPr/>
        <p:txBody>
          <a:bodyPr/>
          <a:lstStyle/>
          <a:p>
            <a:fld id="{AA68FFD2-27D6-4A2E-9522-2C55F29F9A26}" type="slidenum">
              <a:rPr lang="en-US" smtClean="0"/>
              <a:t>‹#›</a:t>
            </a:fld>
            <a:endParaRPr lang="en-US" dirty="0"/>
          </a:p>
        </p:txBody>
      </p:sp>
    </p:spTree>
    <p:extLst>
      <p:ext uri="{BB962C8B-B14F-4D97-AF65-F5344CB8AC3E}">
        <p14:creationId xmlns:p14="http://schemas.microsoft.com/office/powerpoint/2010/main" val="337039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C1E15F-D6F0-48B5-8670-F8E9F48F049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995816-8185-441F-A9E8-DA9AD956CD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47EC1A-E7E8-4548-A4B0-4842A9D00D43}"/>
              </a:ext>
            </a:extLst>
          </p:cNvPr>
          <p:cNvSpPr>
            <a:spLocks noGrp="1"/>
          </p:cNvSpPr>
          <p:nvPr>
            <p:ph type="dt" sz="half" idx="10"/>
          </p:nvPr>
        </p:nvSpPr>
        <p:spPr/>
        <p:txBody>
          <a:bodyPr/>
          <a:lstStyle/>
          <a:p>
            <a:fld id="{738D9F1D-37E0-470E-9393-68426FDF63F4}" type="datetimeFigureOut">
              <a:rPr lang="en-US" smtClean="0"/>
              <a:t>4/22/2020</a:t>
            </a:fld>
            <a:endParaRPr lang="en-US" dirty="0"/>
          </a:p>
        </p:txBody>
      </p:sp>
      <p:sp>
        <p:nvSpPr>
          <p:cNvPr id="5" name="Footer Placeholder 4">
            <a:extLst>
              <a:ext uri="{FF2B5EF4-FFF2-40B4-BE49-F238E27FC236}">
                <a16:creationId xmlns:a16="http://schemas.microsoft.com/office/drawing/2014/main" id="{E0E98369-048B-452C-BBD0-34E9C0FD6B2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F88EC5E-BB87-46DB-9566-52CB9DB57524}"/>
              </a:ext>
            </a:extLst>
          </p:cNvPr>
          <p:cNvSpPr>
            <a:spLocks noGrp="1"/>
          </p:cNvSpPr>
          <p:nvPr>
            <p:ph type="sldNum" sz="quarter" idx="12"/>
          </p:nvPr>
        </p:nvSpPr>
        <p:spPr/>
        <p:txBody>
          <a:bodyPr/>
          <a:lstStyle/>
          <a:p>
            <a:fld id="{AA68FFD2-27D6-4A2E-9522-2C55F29F9A26}" type="slidenum">
              <a:rPr lang="en-US" smtClean="0"/>
              <a:t>‹#›</a:t>
            </a:fld>
            <a:endParaRPr lang="en-US" dirty="0"/>
          </a:p>
        </p:txBody>
      </p:sp>
    </p:spTree>
    <p:extLst>
      <p:ext uri="{BB962C8B-B14F-4D97-AF65-F5344CB8AC3E}">
        <p14:creationId xmlns:p14="http://schemas.microsoft.com/office/powerpoint/2010/main" val="3055619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93679-0511-4995-AEB1-7739DE5698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871BD6-789E-47D0-BEAF-0DC173FFC9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1CD95F-20BA-4BAB-BF45-7399AA17B6A7}"/>
              </a:ext>
            </a:extLst>
          </p:cNvPr>
          <p:cNvSpPr>
            <a:spLocks noGrp="1"/>
          </p:cNvSpPr>
          <p:nvPr>
            <p:ph type="dt" sz="half" idx="10"/>
          </p:nvPr>
        </p:nvSpPr>
        <p:spPr/>
        <p:txBody>
          <a:bodyPr/>
          <a:lstStyle/>
          <a:p>
            <a:fld id="{738D9F1D-37E0-470E-9393-68426FDF63F4}" type="datetimeFigureOut">
              <a:rPr lang="en-US" smtClean="0"/>
              <a:t>4/22/2020</a:t>
            </a:fld>
            <a:endParaRPr lang="en-US" dirty="0"/>
          </a:p>
        </p:txBody>
      </p:sp>
      <p:sp>
        <p:nvSpPr>
          <p:cNvPr id="5" name="Footer Placeholder 4">
            <a:extLst>
              <a:ext uri="{FF2B5EF4-FFF2-40B4-BE49-F238E27FC236}">
                <a16:creationId xmlns:a16="http://schemas.microsoft.com/office/drawing/2014/main" id="{144586BE-F40B-48FB-85F2-11137FEB033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D21BBC5-1AD5-4A4C-9D50-6D3A078E90F0}"/>
              </a:ext>
            </a:extLst>
          </p:cNvPr>
          <p:cNvSpPr>
            <a:spLocks noGrp="1"/>
          </p:cNvSpPr>
          <p:nvPr>
            <p:ph type="sldNum" sz="quarter" idx="12"/>
          </p:nvPr>
        </p:nvSpPr>
        <p:spPr/>
        <p:txBody>
          <a:bodyPr/>
          <a:lstStyle/>
          <a:p>
            <a:fld id="{AA68FFD2-27D6-4A2E-9522-2C55F29F9A26}" type="slidenum">
              <a:rPr lang="en-US" smtClean="0"/>
              <a:t>‹#›</a:t>
            </a:fld>
            <a:endParaRPr lang="en-US" dirty="0"/>
          </a:p>
        </p:txBody>
      </p:sp>
    </p:spTree>
    <p:extLst>
      <p:ext uri="{BB962C8B-B14F-4D97-AF65-F5344CB8AC3E}">
        <p14:creationId xmlns:p14="http://schemas.microsoft.com/office/powerpoint/2010/main" val="395756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5700A-E986-401A-928D-DCF1B99B7D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19E5C00-CF10-4B57-BD54-1ABD9F7D7A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B611C1-2B8E-4CC8-A733-8F22A770DB51}"/>
              </a:ext>
            </a:extLst>
          </p:cNvPr>
          <p:cNvSpPr>
            <a:spLocks noGrp="1"/>
          </p:cNvSpPr>
          <p:nvPr>
            <p:ph type="dt" sz="half" idx="10"/>
          </p:nvPr>
        </p:nvSpPr>
        <p:spPr/>
        <p:txBody>
          <a:bodyPr/>
          <a:lstStyle/>
          <a:p>
            <a:fld id="{738D9F1D-37E0-470E-9393-68426FDF63F4}" type="datetimeFigureOut">
              <a:rPr lang="en-US" smtClean="0"/>
              <a:t>4/22/2020</a:t>
            </a:fld>
            <a:endParaRPr lang="en-US" dirty="0"/>
          </a:p>
        </p:txBody>
      </p:sp>
      <p:sp>
        <p:nvSpPr>
          <p:cNvPr id="5" name="Footer Placeholder 4">
            <a:extLst>
              <a:ext uri="{FF2B5EF4-FFF2-40B4-BE49-F238E27FC236}">
                <a16:creationId xmlns:a16="http://schemas.microsoft.com/office/drawing/2014/main" id="{8593BED2-F525-4A0A-91B7-6E25B930798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D08DC91-9BD7-4682-93A1-F968D3284A6D}"/>
              </a:ext>
            </a:extLst>
          </p:cNvPr>
          <p:cNvSpPr>
            <a:spLocks noGrp="1"/>
          </p:cNvSpPr>
          <p:nvPr>
            <p:ph type="sldNum" sz="quarter" idx="12"/>
          </p:nvPr>
        </p:nvSpPr>
        <p:spPr/>
        <p:txBody>
          <a:bodyPr/>
          <a:lstStyle/>
          <a:p>
            <a:fld id="{AA68FFD2-27D6-4A2E-9522-2C55F29F9A26}" type="slidenum">
              <a:rPr lang="en-US" smtClean="0"/>
              <a:t>‹#›</a:t>
            </a:fld>
            <a:endParaRPr lang="en-US" dirty="0"/>
          </a:p>
        </p:txBody>
      </p:sp>
    </p:spTree>
    <p:extLst>
      <p:ext uri="{BB962C8B-B14F-4D97-AF65-F5344CB8AC3E}">
        <p14:creationId xmlns:p14="http://schemas.microsoft.com/office/powerpoint/2010/main" val="3727725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A11ED-B4B9-404E-8122-543DFF2AC1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4DCBCD-8F21-4AFC-A4DA-9D2AE5EC58F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F186DC9-438B-4C3F-A31A-868923B5847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D615BA6-9BA4-4BA7-AB77-0EF39102CBEB}"/>
              </a:ext>
            </a:extLst>
          </p:cNvPr>
          <p:cNvSpPr>
            <a:spLocks noGrp="1"/>
          </p:cNvSpPr>
          <p:nvPr>
            <p:ph type="dt" sz="half" idx="10"/>
          </p:nvPr>
        </p:nvSpPr>
        <p:spPr/>
        <p:txBody>
          <a:bodyPr/>
          <a:lstStyle/>
          <a:p>
            <a:fld id="{738D9F1D-37E0-470E-9393-68426FDF63F4}" type="datetimeFigureOut">
              <a:rPr lang="en-US" smtClean="0"/>
              <a:t>4/22/2020</a:t>
            </a:fld>
            <a:endParaRPr lang="en-US" dirty="0"/>
          </a:p>
        </p:txBody>
      </p:sp>
      <p:sp>
        <p:nvSpPr>
          <p:cNvPr id="6" name="Footer Placeholder 5">
            <a:extLst>
              <a:ext uri="{FF2B5EF4-FFF2-40B4-BE49-F238E27FC236}">
                <a16:creationId xmlns:a16="http://schemas.microsoft.com/office/drawing/2014/main" id="{86D0CC7A-F546-4BCD-8B2E-01540D5FC9D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2C43619-3297-4C51-A798-DF535B89E5ED}"/>
              </a:ext>
            </a:extLst>
          </p:cNvPr>
          <p:cNvSpPr>
            <a:spLocks noGrp="1"/>
          </p:cNvSpPr>
          <p:nvPr>
            <p:ph type="sldNum" sz="quarter" idx="12"/>
          </p:nvPr>
        </p:nvSpPr>
        <p:spPr/>
        <p:txBody>
          <a:bodyPr/>
          <a:lstStyle/>
          <a:p>
            <a:fld id="{AA68FFD2-27D6-4A2E-9522-2C55F29F9A26}" type="slidenum">
              <a:rPr lang="en-US" smtClean="0"/>
              <a:t>‹#›</a:t>
            </a:fld>
            <a:endParaRPr lang="en-US" dirty="0"/>
          </a:p>
        </p:txBody>
      </p:sp>
    </p:spTree>
    <p:extLst>
      <p:ext uri="{BB962C8B-B14F-4D97-AF65-F5344CB8AC3E}">
        <p14:creationId xmlns:p14="http://schemas.microsoft.com/office/powerpoint/2010/main" val="2446455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AB08A-0083-4E73-9975-071341EAD50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69F1696-C15B-4B12-8EDA-61AC59D7C3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B95B5F-FCEB-44D7-B604-B493DB7673C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9D10DA7-9394-4534-A12D-515D2E8A6A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FE2FEAC-C360-4215-96E4-7E231CA9703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7DF527D-5D9A-4C8B-8F7E-B3B06EF6F104}"/>
              </a:ext>
            </a:extLst>
          </p:cNvPr>
          <p:cNvSpPr>
            <a:spLocks noGrp="1"/>
          </p:cNvSpPr>
          <p:nvPr>
            <p:ph type="dt" sz="half" idx="10"/>
          </p:nvPr>
        </p:nvSpPr>
        <p:spPr/>
        <p:txBody>
          <a:bodyPr/>
          <a:lstStyle/>
          <a:p>
            <a:fld id="{738D9F1D-37E0-470E-9393-68426FDF63F4}" type="datetimeFigureOut">
              <a:rPr lang="en-US" smtClean="0"/>
              <a:t>4/22/2020</a:t>
            </a:fld>
            <a:endParaRPr lang="en-US" dirty="0"/>
          </a:p>
        </p:txBody>
      </p:sp>
      <p:sp>
        <p:nvSpPr>
          <p:cNvPr id="8" name="Footer Placeholder 7">
            <a:extLst>
              <a:ext uri="{FF2B5EF4-FFF2-40B4-BE49-F238E27FC236}">
                <a16:creationId xmlns:a16="http://schemas.microsoft.com/office/drawing/2014/main" id="{9CD6552F-9F31-451A-9E05-4A718C944B6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904DE21-8061-4952-AECD-9E0A414E2F8D}"/>
              </a:ext>
            </a:extLst>
          </p:cNvPr>
          <p:cNvSpPr>
            <a:spLocks noGrp="1"/>
          </p:cNvSpPr>
          <p:nvPr>
            <p:ph type="sldNum" sz="quarter" idx="12"/>
          </p:nvPr>
        </p:nvSpPr>
        <p:spPr/>
        <p:txBody>
          <a:bodyPr/>
          <a:lstStyle/>
          <a:p>
            <a:fld id="{AA68FFD2-27D6-4A2E-9522-2C55F29F9A26}" type="slidenum">
              <a:rPr lang="en-US" smtClean="0"/>
              <a:t>‹#›</a:t>
            </a:fld>
            <a:endParaRPr lang="en-US" dirty="0"/>
          </a:p>
        </p:txBody>
      </p:sp>
    </p:spTree>
    <p:extLst>
      <p:ext uri="{BB962C8B-B14F-4D97-AF65-F5344CB8AC3E}">
        <p14:creationId xmlns:p14="http://schemas.microsoft.com/office/powerpoint/2010/main" val="899410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66007-1786-4793-94A1-7EAFE33A12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C0A6585-58AB-418C-8694-0E264C91F052}"/>
              </a:ext>
            </a:extLst>
          </p:cNvPr>
          <p:cNvSpPr>
            <a:spLocks noGrp="1"/>
          </p:cNvSpPr>
          <p:nvPr>
            <p:ph type="dt" sz="half" idx="10"/>
          </p:nvPr>
        </p:nvSpPr>
        <p:spPr/>
        <p:txBody>
          <a:bodyPr/>
          <a:lstStyle/>
          <a:p>
            <a:fld id="{738D9F1D-37E0-470E-9393-68426FDF63F4}" type="datetimeFigureOut">
              <a:rPr lang="en-US" smtClean="0"/>
              <a:t>4/22/2020</a:t>
            </a:fld>
            <a:endParaRPr lang="en-US" dirty="0"/>
          </a:p>
        </p:txBody>
      </p:sp>
      <p:sp>
        <p:nvSpPr>
          <p:cNvPr id="4" name="Footer Placeholder 3">
            <a:extLst>
              <a:ext uri="{FF2B5EF4-FFF2-40B4-BE49-F238E27FC236}">
                <a16:creationId xmlns:a16="http://schemas.microsoft.com/office/drawing/2014/main" id="{C16CAA87-AA0F-4331-939D-AA24D697AC6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9F1C5F9-131A-4B0C-9F4C-17602986EFDF}"/>
              </a:ext>
            </a:extLst>
          </p:cNvPr>
          <p:cNvSpPr>
            <a:spLocks noGrp="1"/>
          </p:cNvSpPr>
          <p:nvPr>
            <p:ph type="sldNum" sz="quarter" idx="12"/>
          </p:nvPr>
        </p:nvSpPr>
        <p:spPr/>
        <p:txBody>
          <a:bodyPr/>
          <a:lstStyle/>
          <a:p>
            <a:fld id="{AA68FFD2-27D6-4A2E-9522-2C55F29F9A26}" type="slidenum">
              <a:rPr lang="en-US" smtClean="0"/>
              <a:t>‹#›</a:t>
            </a:fld>
            <a:endParaRPr lang="en-US" dirty="0"/>
          </a:p>
        </p:txBody>
      </p:sp>
    </p:spTree>
    <p:extLst>
      <p:ext uri="{BB962C8B-B14F-4D97-AF65-F5344CB8AC3E}">
        <p14:creationId xmlns:p14="http://schemas.microsoft.com/office/powerpoint/2010/main" val="1704907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699EAAE-0C91-49A3-BABD-AAD7DC4F5C34}"/>
              </a:ext>
            </a:extLst>
          </p:cNvPr>
          <p:cNvSpPr>
            <a:spLocks noGrp="1"/>
          </p:cNvSpPr>
          <p:nvPr>
            <p:ph type="dt" sz="half" idx="10"/>
          </p:nvPr>
        </p:nvSpPr>
        <p:spPr/>
        <p:txBody>
          <a:bodyPr/>
          <a:lstStyle/>
          <a:p>
            <a:fld id="{738D9F1D-37E0-470E-9393-68426FDF63F4}" type="datetimeFigureOut">
              <a:rPr lang="en-US" smtClean="0"/>
              <a:t>4/22/2020</a:t>
            </a:fld>
            <a:endParaRPr lang="en-US" dirty="0"/>
          </a:p>
        </p:txBody>
      </p:sp>
      <p:sp>
        <p:nvSpPr>
          <p:cNvPr id="3" name="Footer Placeholder 2">
            <a:extLst>
              <a:ext uri="{FF2B5EF4-FFF2-40B4-BE49-F238E27FC236}">
                <a16:creationId xmlns:a16="http://schemas.microsoft.com/office/drawing/2014/main" id="{24949E58-B803-40D6-A046-FB07EEB7C54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0C1C46A-442A-4B03-9F0D-3EE96184F29A}"/>
              </a:ext>
            </a:extLst>
          </p:cNvPr>
          <p:cNvSpPr>
            <a:spLocks noGrp="1"/>
          </p:cNvSpPr>
          <p:nvPr>
            <p:ph type="sldNum" sz="quarter" idx="12"/>
          </p:nvPr>
        </p:nvSpPr>
        <p:spPr/>
        <p:txBody>
          <a:bodyPr/>
          <a:lstStyle/>
          <a:p>
            <a:fld id="{AA68FFD2-27D6-4A2E-9522-2C55F29F9A26}" type="slidenum">
              <a:rPr lang="en-US" smtClean="0"/>
              <a:t>‹#›</a:t>
            </a:fld>
            <a:endParaRPr lang="en-US" dirty="0"/>
          </a:p>
        </p:txBody>
      </p:sp>
    </p:spTree>
    <p:extLst>
      <p:ext uri="{BB962C8B-B14F-4D97-AF65-F5344CB8AC3E}">
        <p14:creationId xmlns:p14="http://schemas.microsoft.com/office/powerpoint/2010/main" val="3599199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F7957-27FC-4C0A-8A85-81E9D389FF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787525-B195-44A4-B38E-611D436844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ADE7911-FC34-4C51-9835-A881342F86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DB6D2E-5CB7-4813-8B89-7973A41D7E1E}"/>
              </a:ext>
            </a:extLst>
          </p:cNvPr>
          <p:cNvSpPr>
            <a:spLocks noGrp="1"/>
          </p:cNvSpPr>
          <p:nvPr>
            <p:ph type="dt" sz="half" idx="10"/>
          </p:nvPr>
        </p:nvSpPr>
        <p:spPr/>
        <p:txBody>
          <a:bodyPr/>
          <a:lstStyle/>
          <a:p>
            <a:fld id="{738D9F1D-37E0-470E-9393-68426FDF63F4}" type="datetimeFigureOut">
              <a:rPr lang="en-US" smtClean="0"/>
              <a:t>4/22/2020</a:t>
            </a:fld>
            <a:endParaRPr lang="en-US" dirty="0"/>
          </a:p>
        </p:txBody>
      </p:sp>
      <p:sp>
        <p:nvSpPr>
          <p:cNvPr id="6" name="Footer Placeholder 5">
            <a:extLst>
              <a:ext uri="{FF2B5EF4-FFF2-40B4-BE49-F238E27FC236}">
                <a16:creationId xmlns:a16="http://schemas.microsoft.com/office/drawing/2014/main" id="{11E0A3E0-1E63-417C-B1CD-78FF74F0C66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CF03F53-9171-4CA4-9AC0-EAE209B30F7E}"/>
              </a:ext>
            </a:extLst>
          </p:cNvPr>
          <p:cNvSpPr>
            <a:spLocks noGrp="1"/>
          </p:cNvSpPr>
          <p:nvPr>
            <p:ph type="sldNum" sz="quarter" idx="12"/>
          </p:nvPr>
        </p:nvSpPr>
        <p:spPr/>
        <p:txBody>
          <a:bodyPr/>
          <a:lstStyle/>
          <a:p>
            <a:fld id="{AA68FFD2-27D6-4A2E-9522-2C55F29F9A26}" type="slidenum">
              <a:rPr lang="en-US" smtClean="0"/>
              <a:t>‹#›</a:t>
            </a:fld>
            <a:endParaRPr lang="en-US" dirty="0"/>
          </a:p>
        </p:txBody>
      </p:sp>
    </p:spTree>
    <p:extLst>
      <p:ext uri="{BB962C8B-B14F-4D97-AF65-F5344CB8AC3E}">
        <p14:creationId xmlns:p14="http://schemas.microsoft.com/office/powerpoint/2010/main" val="4277500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26C1C-485E-4C6D-A115-0DB67B9C48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4906309-9D21-412E-B457-8ED89B8876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B74E2CB-A264-4B80-84AE-CDACD88608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2A7854-5161-4CA5-9C7C-2D6D8E1167BC}"/>
              </a:ext>
            </a:extLst>
          </p:cNvPr>
          <p:cNvSpPr>
            <a:spLocks noGrp="1"/>
          </p:cNvSpPr>
          <p:nvPr>
            <p:ph type="dt" sz="half" idx="10"/>
          </p:nvPr>
        </p:nvSpPr>
        <p:spPr/>
        <p:txBody>
          <a:bodyPr/>
          <a:lstStyle/>
          <a:p>
            <a:fld id="{738D9F1D-37E0-470E-9393-68426FDF63F4}" type="datetimeFigureOut">
              <a:rPr lang="en-US" smtClean="0"/>
              <a:t>4/22/2020</a:t>
            </a:fld>
            <a:endParaRPr lang="en-US" dirty="0"/>
          </a:p>
        </p:txBody>
      </p:sp>
      <p:sp>
        <p:nvSpPr>
          <p:cNvPr id="6" name="Footer Placeholder 5">
            <a:extLst>
              <a:ext uri="{FF2B5EF4-FFF2-40B4-BE49-F238E27FC236}">
                <a16:creationId xmlns:a16="http://schemas.microsoft.com/office/drawing/2014/main" id="{97220E1B-9707-4B31-868D-1FD2414B8F6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D63F493-C586-4F73-A4DA-9A64090F1774}"/>
              </a:ext>
            </a:extLst>
          </p:cNvPr>
          <p:cNvSpPr>
            <a:spLocks noGrp="1"/>
          </p:cNvSpPr>
          <p:nvPr>
            <p:ph type="sldNum" sz="quarter" idx="12"/>
          </p:nvPr>
        </p:nvSpPr>
        <p:spPr/>
        <p:txBody>
          <a:bodyPr/>
          <a:lstStyle/>
          <a:p>
            <a:fld id="{AA68FFD2-27D6-4A2E-9522-2C55F29F9A26}" type="slidenum">
              <a:rPr lang="en-US" smtClean="0"/>
              <a:t>‹#›</a:t>
            </a:fld>
            <a:endParaRPr lang="en-US" dirty="0"/>
          </a:p>
        </p:txBody>
      </p:sp>
    </p:spTree>
    <p:extLst>
      <p:ext uri="{BB962C8B-B14F-4D97-AF65-F5344CB8AC3E}">
        <p14:creationId xmlns:p14="http://schemas.microsoft.com/office/powerpoint/2010/main" val="3913737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362644-05D6-4979-9998-594D3BF5BE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C058BA-3DA3-4B1C-90B6-4111FCCDAF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A3A360-4D7A-408B-81D5-349E84F0F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D9F1D-37E0-470E-9393-68426FDF63F4}" type="datetimeFigureOut">
              <a:rPr lang="en-US" smtClean="0"/>
              <a:t>4/22/2020</a:t>
            </a:fld>
            <a:endParaRPr lang="en-US" dirty="0"/>
          </a:p>
        </p:txBody>
      </p:sp>
      <p:sp>
        <p:nvSpPr>
          <p:cNvPr id="5" name="Footer Placeholder 4">
            <a:extLst>
              <a:ext uri="{FF2B5EF4-FFF2-40B4-BE49-F238E27FC236}">
                <a16:creationId xmlns:a16="http://schemas.microsoft.com/office/drawing/2014/main" id="{8FEAFC3D-CA39-4AD0-8CD3-D9B9FCB21A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F7644AB-3DE6-4139-8933-5B54BD5664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68FFD2-27D6-4A2E-9522-2C55F29F9A26}" type="slidenum">
              <a:rPr lang="en-US" smtClean="0"/>
              <a:t>‹#›</a:t>
            </a:fld>
            <a:endParaRPr lang="en-US" dirty="0"/>
          </a:p>
        </p:txBody>
      </p:sp>
    </p:spTree>
    <p:extLst>
      <p:ext uri="{BB962C8B-B14F-4D97-AF65-F5344CB8AC3E}">
        <p14:creationId xmlns:p14="http://schemas.microsoft.com/office/powerpoint/2010/main" val="27293061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25DC2-EDCE-44D0-9BD0-BE988DB3478A}"/>
              </a:ext>
            </a:extLst>
          </p:cNvPr>
          <p:cNvSpPr>
            <a:spLocks noGrp="1"/>
          </p:cNvSpPr>
          <p:nvPr>
            <p:ph type="ctrTitle"/>
          </p:nvPr>
        </p:nvSpPr>
        <p:spPr/>
        <p:txBody>
          <a:bodyPr/>
          <a:lstStyle/>
          <a:p>
            <a:r>
              <a:rPr lang="en-US" dirty="0">
                <a:solidFill>
                  <a:schemeClr val="bg1"/>
                </a:solidFill>
              </a:rPr>
              <a:t>Revelation chapter 9:13- Chapter 10</a:t>
            </a:r>
          </a:p>
        </p:txBody>
      </p:sp>
      <p:sp>
        <p:nvSpPr>
          <p:cNvPr id="3" name="Subtitle 2">
            <a:extLst>
              <a:ext uri="{FF2B5EF4-FFF2-40B4-BE49-F238E27FC236}">
                <a16:creationId xmlns:a16="http://schemas.microsoft.com/office/drawing/2014/main" id="{F087527C-AF28-47BC-957C-FB39805EB918}"/>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7470581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ABC5A-5A08-4A14-AD8E-2762FF1E76A6}"/>
              </a:ext>
            </a:extLst>
          </p:cNvPr>
          <p:cNvSpPr>
            <a:spLocks noGrp="1"/>
          </p:cNvSpPr>
          <p:nvPr>
            <p:ph type="title"/>
          </p:nvPr>
        </p:nvSpPr>
        <p:spPr/>
        <p:txBody>
          <a:bodyPr/>
          <a:lstStyle/>
          <a:p>
            <a:r>
              <a:rPr lang="en-US" dirty="0">
                <a:solidFill>
                  <a:schemeClr val="bg1"/>
                </a:solidFill>
              </a:rPr>
              <a:t>Trumpets </a:t>
            </a:r>
          </a:p>
        </p:txBody>
      </p:sp>
      <p:sp>
        <p:nvSpPr>
          <p:cNvPr id="3" name="Content Placeholder 2">
            <a:extLst>
              <a:ext uri="{FF2B5EF4-FFF2-40B4-BE49-F238E27FC236}">
                <a16:creationId xmlns:a16="http://schemas.microsoft.com/office/drawing/2014/main" id="{7F4FAC33-BE02-49B5-9467-9507349BCB1C}"/>
              </a:ext>
            </a:extLst>
          </p:cNvPr>
          <p:cNvSpPr>
            <a:spLocks noGrp="1"/>
          </p:cNvSpPr>
          <p:nvPr>
            <p:ph idx="1"/>
          </p:nvPr>
        </p:nvSpPr>
        <p:spPr/>
        <p:txBody>
          <a:bodyPr>
            <a:normAutofit/>
          </a:bodyPr>
          <a:lstStyle/>
          <a:p>
            <a:pPr marL="0" indent="0">
              <a:buNone/>
            </a:pPr>
            <a:r>
              <a:rPr lang="en-US" sz="4400" dirty="0">
                <a:solidFill>
                  <a:schemeClr val="bg1"/>
                </a:solidFill>
              </a:rPr>
              <a:t>1					Vegetation </a:t>
            </a:r>
          </a:p>
          <a:p>
            <a:pPr marL="0" indent="0">
              <a:buNone/>
            </a:pPr>
            <a:r>
              <a:rPr lang="en-US" sz="4400" dirty="0">
                <a:solidFill>
                  <a:schemeClr val="bg1"/>
                </a:solidFill>
              </a:rPr>
              <a:t>2					Sea as blood</a:t>
            </a:r>
          </a:p>
          <a:p>
            <a:pPr marL="0" indent="0">
              <a:buNone/>
            </a:pPr>
            <a:r>
              <a:rPr lang="en-US" sz="4400" dirty="0">
                <a:solidFill>
                  <a:schemeClr val="bg1"/>
                </a:solidFill>
              </a:rPr>
              <a:t>3					Fresh water is bitter</a:t>
            </a:r>
          </a:p>
          <a:p>
            <a:pPr marL="0" indent="0">
              <a:buNone/>
            </a:pPr>
            <a:r>
              <a:rPr lang="en-US" sz="4400" dirty="0">
                <a:solidFill>
                  <a:schemeClr val="bg1"/>
                </a:solidFill>
              </a:rPr>
              <a:t>4					eclipse </a:t>
            </a:r>
          </a:p>
          <a:p>
            <a:pPr marL="0" indent="0">
              <a:buNone/>
            </a:pPr>
            <a:r>
              <a:rPr lang="en-US" sz="4400" dirty="0">
                <a:solidFill>
                  <a:schemeClr val="bg1"/>
                </a:solidFill>
              </a:rPr>
              <a:t>5					Locusts	</a:t>
            </a:r>
          </a:p>
        </p:txBody>
      </p:sp>
    </p:spTree>
    <p:extLst>
      <p:ext uri="{BB962C8B-B14F-4D97-AF65-F5344CB8AC3E}">
        <p14:creationId xmlns:p14="http://schemas.microsoft.com/office/powerpoint/2010/main" val="1663616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2E2CC-661B-4172-BDA8-73F3ECAE14C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D820B9-4AE0-4574-9216-D0935AD6BF26}"/>
              </a:ext>
            </a:extLst>
          </p:cNvPr>
          <p:cNvSpPr>
            <a:spLocks noGrp="1"/>
          </p:cNvSpPr>
          <p:nvPr>
            <p:ph idx="1"/>
          </p:nvPr>
        </p:nvSpPr>
        <p:spPr>
          <a:xfrm>
            <a:off x="159026" y="0"/>
            <a:ext cx="11913704" cy="6176963"/>
          </a:xfrm>
        </p:spPr>
        <p:txBody>
          <a:bodyPr>
            <a:normAutofit/>
          </a:bodyPr>
          <a:lstStyle/>
          <a:p>
            <a:r>
              <a:rPr lang="en-US" sz="4000" dirty="0">
                <a:solidFill>
                  <a:schemeClr val="bg1"/>
                </a:solidFill>
              </a:rPr>
              <a:t>Chapter 9 </a:t>
            </a:r>
            <a:r>
              <a:rPr lang="en-US" sz="4000" b="1" baseline="30000" dirty="0">
                <a:solidFill>
                  <a:schemeClr val="bg1"/>
                </a:solidFill>
              </a:rPr>
              <a:t>3 </a:t>
            </a:r>
            <a:r>
              <a:rPr lang="en-US" sz="4000" dirty="0">
                <a:solidFill>
                  <a:schemeClr val="bg1"/>
                </a:solidFill>
              </a:rPr>
              <a:t>And there came out of the smoke </a:t>
            </a:r>
            <a:r>
              <a:rPr lang="en-US" sz="4000" b="1" dirty="0">
                <a:solidFill>
                  <a:schemeClr val="bg1"/>
                </a:solidFill>
              </a:rPr>
              <a:t>locusts </a:t>
            </a:r>
            <a:r>
              <a:rPr lang="en-US" sz="4000" dirty="0">
                <a:solidFill>
                  <a:schemeClr val="bg1"/>
                </a:solidFill>
              </a:rPr>
              <a:t>upon the earth: and unto them was given power, as the scorpions of the earth have power.</a:t>
            </a:r>
          </a:p>
          <a:p>
            <a:r>
              <a:rPr lang="en-US" sz="4000" dirty="0">
                <a:solidFill>
                  <a:schemeClr val="bg1"/>
                </a:solidFill>
              </a:rPr>
              <a:t>1. Literal</a:t>
            </a:r>
          </a:p>
          <a:p>
            <a:r>
              <a:rPr lang="en-US" sz="4000" dirty="0">
                <a:solidFill>
                  <a:schemeClr val="bg1"/>
                </a:solidFill>
              </a:rPr>
              <a:t>2. Demons illustrated by John</a:t>
            </a:r>
          </a:p>
        </p:txBody>
      </p:sp>
    </p:spTree>
    <p:extLst>
      <p:ext uri="{BB962C8B-B14F-4D97-AF65-F5344CB8AC3E}">
        <p14:creationId xmlns:p14="http://schemas.microsoft.com/office/powerpoint/2010/main" val="2395820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47E0D-4FD1-47AB-B44B-085EDDA3A406}"/>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CF469AD3-3C99-43E3-9293-CACD1775E9D9}"/>
              </a:ext>
            </a:extLst>
          </p:cNvPr>
          <p:cNvSpPr>
            <a:spLocks noGrp="1"/>
          </p:cNvSpPr>
          <p:nvPr>
            <p:ph idx="1"/>
          </p:nvPr>
        </p:nvSpPr>
        <p:spPr>
          <a:xfrm>
            <a:off x="0" y="225286"/>
            <a:ext cx="12192000" cy="6632713"/>
          </a:xfrm>
        </p:spPr>
        <p:txBody>
          <a:bodyPr/>
          <a:lstStyle/>
          <a:p>
            <a:r>
              <a:rPr lang="en-US" sz="4000" b="1" baseline="30000" dirty="0">
                <a:solidFill>
                  <a:schemeClr val="bg1"/>
                </a:solidFill>
              </a:rPr>
              <a:t>13 </a:t>
            </a:r>
            <a:r>
              <a:rPr lang="en-US" sz="4000" dirty="0">
                <a:solidFill>
                  <a:schemeClr val="bg1"/>
                </a:solidFill>
              </a:rPr>
              <a:t>And the </a:t>
            </a:r>
            <a:r>
              <a:rPr lang="en-US" sz="4000" b="1" dirty="0">
                <a:solidFill>
                  <a:schemeClr val="bg1"/>
                </a:solidFill>
              </a:rPr>
              <a:t>sixth angel </a:t>
            </a:r>
            <a:r>
              <a:rPr lang="en-US" sz="4000" dirty="0">
                <a:solidFill>
                  <a:schemeClr val="bg1"/>
                </a:solidFill>
              </a:rPr>
              <a:t>sounded, and I heard a voice from the four horns of the golden altar which is before God,</a:t>
            </a:r>
          </a:p>
          <a:p>
            <a:r>
              <a:rPr lang="en-US" sz="4000" b="1" baseline="30000" dirty="0">
                <a:solidFill>
                  <a:schemeClr val="bg1"/>
                </a:solidFill>
              </a:rPr>
              <a:t>14 </a:t>
            </a:r>
            <a:r>
              <a:rPr lang="en-US" sz="4000" dirty="0">
                <a:solidFill>
                  <a:schemeClr val="bg1"/>
                </a:solidFill>
              </a:rPr>
              <a:t>Saying to the </a:t>
            </a:r>
            <a:r>
              <a:rPr lang="en-US" sz="4000" b="1" dirty="0">
                <a:solidFill>
                  <a:schemeClr val="bg1"/>
                </a:solidFill>
              </a:rPr>
              <a:t>sixth angel which had the trumpet</a:t>
            </a:r>
            <a:r>
              <a:rPr lang="en-US" sz="4000" dirty="0">
                <a:solidFill>
                  <a:schemeClr val="bg1"/>
                </a:solidFill>
              </a:rPr>
              <a:t>, Loose </a:t>
            </a:r>
            <a:r>
              <a:rPr lang="en-US" sz="4000" b="1" dirty="0">
                <a:solidFill>
                  <a:schemeClr val="bg1"/>
                </a:solidFill>
              </a:rPr>
              <a:t>the four angels </a:t>
            </a:r>
            <a:r>
              <a:rPr lang="en-US" sz="4000" dirty="0">
                <a:solidFill>
                  <a:schemeClr val="bg1"/>
                </a:solidFill>
              </a:rPr>
              <a:t>which are </a:t>
            </a:r>
            <a:r>
              <a:rPr lang="en-US" sz="4000" b="1" dirty="0">
                <a:solidFill>
                  <a:schemeClr val="bg1"/>
                </a:solidFill>
              </a:rPr>
              <a:t>bound</a:t>
            </a:r>
            <a:r>
              <a:rPr lang="en-US" sz="4000" dirty="0">
                <a:solidFill>
                  <a:schemeClr val="bg1"/>
                </a:solidFill>
              </a:rPr>
              <a:t> in the </a:t>
            </a:r>
            <a:r>
              <a:rPr lang="en-US" sz="4000" b="1" dirty="0">
                <a:solidFill>
                  <a:schemeClr val="bg1"/>
                </a:solidFill>
              </a:rPr>
              <a:t>great river Euphrates. </a:t>
            </a:r>
            <a:endParaRPr lang="en-US" sz="4000" dirty="0">
              <a:solidFill>
                <a:schemeClr val="bg1"/>
              </a:solidFill>
            </a:endParaRPr>
          </a:p>
          <a:p>
            <a:r>
              <a:rPr lang="en-US" sz="4000" dirty="0">
                <a:solidFill>
                  <a:schemeClr val="bg1"/>
                </a:solidFill>
              </a:rPr>
              <a:t>The 4 Angels (wicked Angels that are bound).</a:t>
            </a:r>
          </a:p>
          <a:p>
            <a:r>
              <a:rPr lang="en-US" sz="4000" dirty="0">
                <a:solidFill>
                  <a:schemeClr val="bg1"/>
                </a:solidFill>
              </a:rPr>
              <a:t>The Great River Euphrates</a:t>
            </a:r>
          </a:p>
          <a:p>
            <a:r>
              <a:rPr lang="en-US" sz="4000" dirty="0">
                <a:solidFill>
                  <a:schemeClr val="bg1"/>
                </a:solidFill>
              </a:rPr>
              <a:t>Boundary of East and West. </a:t>
            </a:r>
          </a:p>
          <a:p>
            <a:endParaRPr lang="en-US" dirty="0"/>
          </a:p>
        </p:txBody>
      </p:sp>
    </p:spTree>
    <p:extLst>
      <p:ext uri="{BB962C8B-B14F-4D97-AF65-F5344CB8AC3E}">
        <p14:creationId xmlns:p14="http://schemas.microsoft.com/office/powerpoint/2010/main" val="4230351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2CA19-D83B-44D7-B455-FA51F10904EF}"/>
              </a:ext>
            </a:extLst>
          </p:cNvPr>
          <p:cNvSpPr>
            <a:spLocks noGrp="1"/>
          </p:cNvSpPr>
          <p:nvPr>
            <p:ph type="title"/>
          </p:nvPr>
        </p:nvSpPr>
        <p:spPr/>
        <p:txBody>
          <a:bodyPr/>
          <a:lstStyle/>
          <a:p>
            <a:endParaRPr lang="en-US" dirty="0"/>
          </a:p>
        </p:txBody>
      </p:sp>
      <p:pic>
        <p:nvPicPr>
          <p:cNvPr id="4" name="Content Placeholder 3">
            <a:extLst>
              <a:ext uri="{FF2B5EF4-FFF2-40B4-BE49-F238E27FC236}">
                <a16:creationId xmlns:a16="http://schemas.microsoft.com/office/drawing/2014/main" id="{647994A1-DDBE-42B3-8D2E-414C1134C1A0}"/>
              </a:ext>
            </a:extLst>
          </p:cNvPr>
          <p:cNvPicPr>
            <a:picLocks noGrp="1" noChangeAspect="1"/>
          </p:cNvPicPr>
          <p:nvPr>
            <p:ph idx="1"/>
          </p:nvPr>
        </p:nvPicPr>
        <p:blipFill>
          <a:blip r:embed="rId2"/>
          <a:stretch>
            <a:fillRect/>
          </a:stretch>
        </p:blipFill>
        <p:spPr>
          <a:xfrm>
            <a:off x="1709530" y="62948"/>
            <a:ext cx="8335617" cy="6751850"/>
          </a:xfrm>
          <a:prstGeom prst="rect">
            <a:avLst/>
          </a:prstGeom>
        </p:spPr>
      </p:pic>
    </p:spTree>
    <p:extLst>
      <p:ext uri="{BB962C8B-B14F-4D97-AF65-F5344CB8AC3E}">
        <p14:creationId xmlns:p14="http://schemas.microsoft.com/office/powerpoint/2010/main" val="6221721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E276E-3F98-4F50-87CB-B33DC79172DB}"/>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5984AE7B-713E-408E-BC75-60ED48B853DE}"/>
              </a:ext>
            </a:extLst>
          </p:cNvPr>
          <p:cNvSpPr>
            <a:spLocks noGrp="1"/>
          </p:cNvSpPr>
          <p:nvPr>
            <p:ph idx="1"/>
          </p:nvPr>
        </p:nvSpPr>
        <p:spPr/>
        <p:txBody>
          <a:bodyPr>
            <a:normAutofit/>
          </a:bodyPr>
          <a:lstStyle/>
          <a:p>
            <a:r>
              <a:rPr lang="en-US" sz="4400" b="1" baseline="30000" dirty="0">
                <a:solidFill>
                  <a:schemeClr val="bg1"/>
                </a:solidFill>
              </a:rPr>
              <a:t>15 </a:t>
            </a:r>
            <a:r>
              <a:rPr lang="en-US" sz="4400" dirty="0">
                <a:solidFill>
                  <a:schemeClr val="bg1"/>
                </a:solidFill>
              </a:rPr>
              <a:t>And the four angels were loosed, which were prepared for an hour, and a day, and a month, and a year, for to slay the third part of men.</a:t>
            </a:r>
          </a:p>
          <a:p>
            <a:endParaRPr lang="en-US" sz="4400" dirty="0">
              <a:solidFill>
                <a:schemeClr val="bg1"/>
              </a:solidFill>
            </a:endParaRPr>
          </a:p>
          <a:p>
            <a:r>
              <a:rPr lang="en-US" sz="4400" dirty="0">
                <a:solidFill>
                  <a:schemeClr val="bg1"/>
                </a:solidFill>
              </a:rPr>
              <a:t>God is in control. God is an on time God!</a:t>
            </a:r>
          </a:p>
        </p:txBody>
      </p:sp>
    </p:spTree>
    <p:extLst>
      <p:ext uri="{BB962C8B-B14F-4D97-AF65-F5344CB8AC3E}">
        <p14:creationId xmlns:p14="http://schemas.microsoft.com/office/powerpoint/2010/main" val="2159033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E14C8-A79E-4942-AA6E-BC41ADBCBA9B}"/>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BF77273-336B-41E9-A12D-62E9F2CC27BB}"/>
              </a:ext>
            </a:extLst>
          </p:cNvPr>
          <p:cNvSpPr>
            <a:spLocks noGrp="1"/>
          </p:cNvSpPr>
          <p:nvPr>
            <p:ph idx="1"/>
          </p:nvPr>
        </p:nvSpPr>
        <p:spPr>
          <a:xfrm>
            <a:off x="0" y="132522"/>
            <a:ext cx="12192000" cy="6725478"/>
          </a:xfrm>
        </p:spPr>
        <p:txBody>
          <a:bodyPr/>
          <a:lstStyle/>
          <a:p>
            <a:r>
              <a:rPr lang="en-US" sz="4000" b="1" baseline="30000" dirty="0">
                <a:solidFill>
                  <a:schemeClr val="bg1"/>
                </a:solidFill>
              </a:rPr>
              <a:t>16 </a:t>
            </a:r>
            <a:r>
              <a:rPr lang="en-US" sz="4000" dirty="0">
                <a:solidFill>
                  <a:schemeClr val="bg1"/>
                </a:solidFill>
              </a:rPr>
              <a:t>And the </a:t>
            </a:r>
            <a:r>
              <a:rPr lang="en-US" sz="4000" b="1" dirty="0">
                <a:solidFill>
                  <a:schemeClr val="bg1"/>
                </a:solidFill>
              </a:rPr>
              <a:t>number of the army of the horsemen were two hundred thousand thousand: </a:t>
            </a:r>
            <a:r>
              <a:rPr lang="en-US" sz="4000" dirty="0">
                <a:solidFill>
                  <a:schemeClr val="bg1"/>
                </a:solidFill>
              </a:rPr>
              <a:t>and I heard the number of them. (200 million)</a:t>
            </a:r>
          </a:p>
          <a:p>
            <a:r>
              <a:rPr lang="en-US" sz="4000" b="1" baseline="30000" dirty="0">
                <a:solidFill>
                  <a:schemeClr val="bg1"/>
                </a:solidFill>
              </a:rPr>
              <a:t>17 </a:t>
            </a:r>
            <a:r>
              <a:rPr lang="en-US" sz="4000" dirty="0">
                <a:solidFill>
                  <a:schemeClr val="bg1"/>
                </a:solidFill>
              </a:rPr>
              <a:t>And thus I saw the horses in the vision, and them that sat on them, having breastplates of fire, and of jacinth, and </a:t>
            </a:r>
            <a:r>
              <a:rPr lang="en-US" sz="4000" b="1" dirty="0">
                <a:solidFill>
                  <a:schemeClr val="bg1"/>
                </a:solidFill>
              </a:rPr>
              <a:t>brimstone</a:t>
            </a:r>
            <a:r>
              <a:rPr lang="en-US" sz="4000" dirty="0">
                <a:solidFill>
                  <a:schemeClr val="bg1"/>
                </a:solidFill>
              </a:rPr>
              <a:t>: and the heads of the horses were as the heads of lions; and out of their mouths issued </a:t>
            </a:r>
            <a:r>
              <a:rPr lang="en-US" sz="4000" b="1" dirty="0">
                <a:solidFill>
                  <a:schemeClr val="bg1"/>
                </a:solidFill>
              </a:rPr>
              <a:t>fire</a:t>
            </a:r>
            <a:r>
              <a:rPr lang="en-US" sz="4000" dirty="0">
                <a:solidFill>
                  <a:schemeClr val="bg1"/>
                </a:solidFill>
              </a:rPr>
              <a:t> and </a:t>
            </a:r>
            <a:r>
              <a:rPr lang="en-US" sz="4000" b="1" dirty="0">
                <a:solidFill>
                  <a:schemeClr val="bg1"/>
                </a:solidFill>
              </a:rPr>
              <a:t>smoke and brimstone</a:t>
            </a:r>
            <a:r>
              <a:rPr lang="en-US" sz="4000" dirty="0">
                <a:solidFill>
                  <a:schemeClr val="bg1"/>
                </a:solidFill>
              </a:rPr>
              <a:t>.</a:t>
            </a:r>
          </a:p>
          <a:p>
            <a:r>
              <a:rPr lang="en-US" sz="4000" b="1" baseline="30000" dirty="0">
                <a:solidFill>
                  <a:schemeClr val="bg1"/>
                </a:solidFill>
              </a:rPr>
              <a:t>18 </a:t>
            </a:r>
            <a:r>
              <a:rPr lang="en-US" sz="4000" dirty="0">
                <a:solidFill>
                  <a:schemeClr val="bg1"/>
                </a:solidFill>
              </a:rPr>
              <a:t>By these three </a:t>
            </a:r>
            <a:r>
              <a:rPr lang="en-US" sz="4000" b="1" dirty="0">
                <a:solidFill>
                  <a:schemeClr val="bg1"/>
                </a:solidFill>
              </a:rPr>
              <a:t>was the third part of men killed</a:t>
            </a:r>
            <a:r>
              <a:rPr lang="en-US" sz="4000" dirty="0">
                <a:solidFill>
                  <a:schemeClr val="bg1"/>
                </a:solidFill>
              </a:rPr>
              <a:t>, by the fire, and by the smoke, and by the brimstone, which issued out of their mouths.</a:t>
            </a:r>
          </a:p>
          <a:p>
            <a:endParaRPr lang="en-US" dirty="0"/>
          </a:p>
        </p:txBody>
      </p:sp>
    </p:spTree>
    <p:extLst>
      <p:ext uri="{BB962C8B-B14F-4D97-AF65-F5344CB8AC3E}">
        <p14:creationId xmlns:p14="http://schemas.microsoft.com/office/powerpoint/2010/main" val="994503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588C4-4B2A-4C61-8AF8-B53B0BB9C06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446A519-4074-45D1-99FB-B466418C7520}"/>
              </a:ext>
            </a:extLst>
          </p:cNvPr>
          <p:cNvSpPr>
            <a:spLocks noGrp="1"/>
          </p:cNvSpPr>
          <p:nvPr>
            <p:ph idx="1"/>
          </p:nvPr>
        </p:nvSpPr>
        <p:spPr>
          <a:xfrm>
            <a:off x="0" y="92764"/>
            <a:ext cx="12192000" cy="6765235"/>
          </a:xfrm>
        </p:spPr>
        <p:txBody>
          <a:bodyPr/>
          <a:lstStyle/>
          <a:p>
            <a:r>
              <a:rPr lang="en-US" sz="4000" b="1" baseline="30000" dirty="0">
                <a:solidFill>
                  <a:schemeClr val="bg1"/>
                </a:solidFill>
              </a:rPr>
              <a:t>19 </a:t>
            </a:r>
            <a:r>
              <a:rPr lang="en-US" sz="4000" dirty="0">
                <a:solidFill>
                  <a:schemeClr val="bg1"/>
                </a:solidFill>
              </a:rPr>
              <a:t>For their power is in their mouth, and in their tails: for their tails were like unto serpents, and had heads, and with them they do hurt.</a:t>
            </a:r>
          </a:p>
          <a:p>
            <a:r>
              <a:rPr lang="en-US" sz="4000" b="1" baseline="30000" dirty="0">
                <a:solidFill>
                  <a:schemeClr val="bg1"/>
                </a:solidFill>
              </a:rPr>
              <a:t>20 </a:t>
            </a:r>
            <a:r>
              <a:rPr lang="en-US" sz="4000" dirty="0">
                <a:solidFill>
                  <a:schemeClr val="bg1"/>
                </a:solidFill>
              </a:rPr>
              <a:t>And the rest of the men which were not killed by these plagues yet </a:t>
            </a:r>
            <a:r>
              <a:rPr lang="en-US" sz="4000" b="1" dirty="0">
                <a:solidFill>
                  <a:schemeClr val="bg1"/>
                </a:solidFill>
              </a:rPr>
              <a:t>repented not </a:t>
            </a:r>
            <a:r>
              <a:rPr lang="en-US" sz="4000" dirty="0">
                <a:solidFill>
                  <a:schemeClr val="bg1"/>
                </a:solidFill>
              </a:rPr>
              <a:t>of the </a:t>
            </a:r>
            <a:r>
              <a:rPr lang="en-US" sz="4000" b="1" dirty="0">
                <a:solidFill>
                  <a:schemeClr val="bg1"/>
                </a:solidFill>
              </a:rPr>
              <a:t>works</a:t>
            </a:r>
            <a:r>
              <a:rPr lang="en-US" sz="4000" dirty="0">
                <a:solidFill>
                  <a:schemeClr val="bg1"/>
                </a:solidFill>
              </a:rPr>
              <a:t> of their hands, that they should not </a:t>
            </a:r>
            <a:r>
              <a:rPr lang="en-US" sz="4000" b="1" dirty="0">
                <a:solidFill>
                  <a:schemeClr val="bg1"/>
                </a:solidFill>
              </a:rPr>
              <a:t>worship devils</a:t>
            </a:r>
            <a:r>
              <a:rPr lang="en-US" sz="4000" dirty="0">
                <a:solidFill>
                  <a:schemeClr val="bg1"/>
                </a:solidFill>
              </a:rPr>
              <a:t>, and </a:t>
            </a:r>
            <a:r>
              <a:rPr lang="en-US" sz="4000" b="1" dirty="0">
                <a:solidFill>
                  <a:schemeClr val="bg1"/>
                </a:solidFill>
              </a:rPr>
              <a:t>idols</a:t>
            </a:r>
            <a:r>
              <a:rPr lang="en-US" sz="4000" dirty="0">
                <a:solidFill>
                  <a:schemeClr val="bg1"/>
                </a:solidFill>
              </a:rPr>
              <a:t> of gold, and silver, and brass, and stone, and of wood: which neither can see, nor hear, nor walk:</a:t>
            </a:r>
          </a:p>
          <a:p>
            <a:r>
              <a:rPr lang="en-US" sz="4000" b="1" baseline="30000" dirty="0">
                <a:solidFill>
                  <a:schemeClr val="bg1"/>
                </a:solidFill>
              </a:rPr>
              <a:t>21 </a:t>
            </a:r>
            <a:r>
              <a:rPr lang="en-US" sz="4000" dirty="0">
                <a:solidFill>
                  <a:schemeClr val="bg1"/>
                </a:solidFill>
              </a:rPr>
              <a:t>Neither repented they of their </a:t>
            </a:r>
            <a:r>
              <a:rPr lang="en-US" sz="4000" b="1" dirty="0">
                <a:solidFill>
                  <a:schemeClr val="bg1"/>
                </a:solidFill>
              </a:rPr>
              <a:t>murders,</a:t>
            </a:r>
            <a:r>
              <a:rPr lang="en-US" sz="4000" dirty="0">
                <a:solidFill>
                  <a:schemeClr val="bg1"/>
                </a:solidFill>
              </a:rPr>
              <a:t> nor of their </a:t>
            </a:r>
            <a:r>
              <a:rPr lang="en-US" sz="4000" b="1" dirty="0">
                <a:solidFill>
                  <a:schemeClr val="bg1"/>
                </a:solidFill>
              </a:rPr>
              <a:t>sorceries</a:t>
            </a:r>
            <a:r>
              <a:rPr lang="en-US" sz="4000" dirty="0">
                <a:solidFill>
                  <a:schemeClr val="bg1"/>
                </a:solidFill>
              </a:rPr>
              <a:t>, nor of their </a:t>
            </a:r>
            <a:r>
              <a:rPr lang="en-US" sz="4000" b="1" dirty="0">
                <a:solidFill>
                  <a:schemeClr val="bg1"/>
                </a:solidFill>
              </a:rPr>
              <a:t>fornication</a:t>
            </a:r>
            <a:r>
              <a:rPr lang="en-US" sz="4000" dirty="0">
                <a:solidFill>
                  <a:schemeClr val="bg1"/>
                </a:solidFill>
              </a:rPr>
              <a:t>, nor of their </a:t>
            </a:r>
            <a:r>
              <a:rPr lang="en-US" sz="4000" b="1" dirty="0">
                <a:solidFill>
                  <a:schemeClr val="bg1"/>
                </a:solidFill>
              </a:rPr>
              <a:t>thefts</a:t>
            </a:r>
            <a:r>
              <a:rPr lang="en-US" sz="4000" dirty="0">
                <a:solidFill>
                  <a:schemeClr val="bg1"/>
                </a:solidFill>
              </a:rPr>
              <a:t>.</a:t>
            </a:r>
          </a:p>
          <a:p>
            <a:r>
              <a:rPr lang="en-US" sz="4000" dirty="0">
                <a:solidFill>
                  <a:schemeClr val="bg1"/>
                </a:solidFill>
              </a:rPr>
              <a:t>Pharmakeion – deception of Drug and addictions. </a:t>
            </a:r>
          </a:p>
          <a:p>
            <a:endParaRPr lang="en-US" dirty="0"/>
          </a:p>
        </p:txBody>
      </p:sp>
    </p:spTree>
    <p:extLst>
      <p:ext uri="{BB962C8B-B14F-4D97-AF65-F5344CB8AC3E}">
        <p14:creationId xmlns:p14="http://schemas.microsoft.com/office/powerpoint/2010/main" val="4184084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968D4-01C4-4301-9C0E-63D8A5D5A84B}"/>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57C2D058-E441-4D1E-9085-713A157AD8FF}"/>
              </a:ext>
            </a:extLst>
          </p:cNvPr>
          <p:cNvSpPr>
            <a:spLocks noGrp="1"/>
          </p:cNvSpPr>
          <p:nvPr>
            <p:ph idx="1"/>
          </p:nvPr>
        </p:nvSpPr>
        <p:spPr>
          <a:xfrm>
            <a:off x="119270" y="516834"/>
            <a:ext cx="11900452" cy="6341165"/>
          </a:xfrm>
        </p:spPr>
        <p:txBody>
          <a:bodyPr>
            <a:normAutofit/>
          </a:bodyPr>
          <a:lstStyle/>
          <a:p>
            <a:r>
              <a:rPr lang="en-US" sz="3200" dirty="0">
                <a:solidFill>
                  <a:schemeClr val="bg1"/>
                </a:solidFill>
              </a:rPr>
              <a:t>2 Thess 2</a:t>
            </a:r>
            <a:r>
              <a:rPr lang="en-US" sz="3200" b="1" baseline="30000" dirty="0">
                <a:solidFill>
                  <a:schemeClr val="bg1"/>
                </a:solidFill>
              </a:rPr>
              <a:t>7 </a:t>
            </a:r>
            <a:r>
              <a:rPr lang="en-US" sz="3200" dirty="0">
                <a:solidFill>
                  <a:schemeClr val="bg1"/>
                </a:solidFill>
              </a:rPr>
              <a:t>For the mystery of iniquity doth already work: only he who now letteth will let, until he be taken out of the way.</a:t>
            </a:r>
          </a:p>
          <a:p>
            <a:r>
              <a:rPr lang="en-US" sz="3200" b="1" baseline="30000" dirty="0">
                <a:solidFill>
                  <a:schemeClr val="bg1"/>
                </a:solidFill>
              </a:rPr>
              <a:t>8 </a:t>
            </a:r>
            <a:r>
              <a:rPr lang="en-US" sz="3200" dirty="0">
                <a:solidFill>
                  <a:schemeClr val="bg1"/>
                </a:solidFill>
              </a:rPr>
              <a:t>And then shall that Wicked be revealed, whom the Lord shall consume with the spirit of his mouth, and shall destroy with the brightness of his coming:</a:t>
            </a:r>
          </a:p>
          <a:p>
            <a:r>
              <a:rPr lang="en-US" sz="3200" b="1" baseline="30000" dirty="0">
                <a:solidFill>
                  <a:schemeClr val="bg1"/>
                </a:solidFill>
              </a:rPr>
              <a:t>9 </a:t>
            </a:r>
            <a:r>
              <a:rPr lang="en-US" sz="3200" dirty="0">
                <a:solidFill>
                  <a:schemeClr val="bg1"/>
                </a:solidFill>
              </a:rPr>
              <a:t>Even him, whose coming is after the working of Satan with all power and signs and lying wonders,</a:t>
            </a:r>
          </a:p>
          <a:p>
            <a:r>
              <a:rPr lang="en-US" sz="3200" b="1" baseline="30000" dirty="0">
                <a:solidFill>
                  <a:schemeClr val="bg1"/>
                </a:solidFill>
              </a:rPr>
              <a:t>10 </a:t>
            </a:r>
            <a:r>
              <a:rPr lang="en-US" sz="3200" dirty="0">
                <a:solidFill>
                  <a:schemeClr val="bg1"/>
                </a:solidFill>
              </a:rPr>
              <a:t>And with all </a:t>
            </a:r>
            <a:r>
              <a:rPr lang="en-US" sz="3200" b="1" dirty="0">
                <a:solidFill>
                  <a:schemeClr val="bg1"/>
                </a:solidFill>
              </a:rPr>
              <a:t>deceivableness </a:t>
            </a:r>
            <a:r>
              <a:rPr lang="en-US" sz="3200" dirty="0">
                <a:solidFill>
                  <a:schemeClr val="bg1"/>
                </a:solidFill>
              </a:rPr>
              <a:t>of unrighteousness in them that perish; because they received not the love of the truth, that they might be saved.</a:t>
            </a:r>
          </a:p>
          <a:p>
            <a:r>
              <a:rPr lang="en-US" sz="3200" b="1" baseline="30000" dirty="0">
                <a:solidFill>
                  <a:schemeClr val="bg1"/>
                </a:solidFill>
              </a:rPr>
              <a:t>11 </a:t>
            </a:r>
            <a:r>
              <a:rPr lang="en-US" sz="3200" dirty="0">
                <a:solidFill>
                  <a:schemeClr val="bg1"/>
                </a:solidFill>
              </a:rPr>
              <a:t>And for this cause </a:t>
            </a:r>
            <a:r>
              <a:rPr lang="en-US" sz="3200" b="1" dirty="0">
                <a:solidFill>
                  <a:schemeClr val="bg1"/>
                </a:solidFill>
              </a:rPr>
              <a:t>God shall send them strong delusion</a:t>
            </a:r>
            <a:r>
              <a:rPr lang="en-US" sz="3200" dirty="0">
                <a:solidFill>
                  <a:schemeClr val="bg1"/>
                </a:solidFill>
              </a:rPr>
              <a:t>, that they should believe a lie:</a:t>
            </a:r>
          </a:p>
          <a:p>
            <a:endParaRPr lang="en-US" dirty="0"/>
          </a:p>
        </p:txBody>
      </p:sp>
    </p:spTree>
    <p:extLst>
      <p:ext uri="{BB962C8B-B14F-4D97-AF65-F5344CB8AC3E}">
        <p14:creationId xmlns:p14="http://schemas.microsoft.com/office/powerpoint/2010/main" val="12080730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88612-E0FE-4A7D-A92B-172E88A8CC11}"/>
              </a:ext>
            </a:extLst>
          </p:cNvPr>
          <p:cNvSpPr>
            <a:spLocks noGrp="1"/>
          </p:cNvSpPr>
          <p:nvPr>
            <p:ph type="title"/>
          </p:nvPr>
        </p:nvSpPr>
        <p:spPr/>
        <p:txBody>
          <a:bodyPr/>
          <a:lstStyle/>
          <a:p>
            <a:r>
              <a:rPr lang="en-US" dirty="0">
                <a:solidFill>
                  <a:schemeClr val="bg1"/>
                </a:solidFill>
              </a:rPr>
              <a:t>Danger of Hard Heartedness </a:t>
            </a:r>
          </a:p>
        </p:txBody>
      </p:sp>
      <p:sp>
        <p:nvSpPr>
          <p:cNvPr id="3" name="Content Placeholder 2">
            <a:extLst>
              <a:ext uri="{FF2B5EF4-FFF2-40B4-BE49-F238E27FC236}">
                <a16:creationId xmlns:a16="http://schemas.microsoft.com/office/drawing/2014/main" id="{6043B5B4-30B3-40F0-AFB1-61399DA4432E}"/>
              </a:ext>
            </a:extLst>
          </p:cNvPr>
          <p:cNvSpPr>
            <a:spLocks noGrp="1"/>
          </p:cNvSpPr>
          <p:nvPr>
            <p:ph idx="1"/>
          </p:nvPr>
        </p:nvSpPr>
        <p:spPr/>
        <p:txBody>
          <a:bodyPr/>
          <a:lstStyle/>
          <a:p>
            <a:pPr marL="0" indent="0">
              <a:buNone/>
            </a:pPr>
            <a:r>
              <a:rPr lang="en-US" dirty="0">
                <a:solidFill>
                  <a:schemeClr val="bg1"/>
                </a:solidFill>
              </a:rPr>
              <a:t>Does not obey</a:t>
            </a:r>
          </a:p>
          <a:p>
            <a:pPr marL="0" indent="0">
              <a:buNone/>
            </a:pPr>
            <a:r>
              <a:rPr lang="en-US" dirty="0">
                <a:solidFill>
                  <a:schemeClr val="bg1"/>
                </a:solidFill>
              </a:rPr>
              <a:t>Does not change</a:t>
            </a:r>
          </a:p>
          <a:p>
            <a:pPr marL="0" indent="0">
              <a:buNone/>
            </a:pPr>
            <a:r>
              <a:rPr lang="en-US" dirty="0">
                <a:solidFill>
                  <a:schemeClr val="bg1"/>
                </a:solidFill>
              </a:rPr>
              <a:t>Stops recognizing God</a:t>
            </a:r>
          </a:p>
          <a:p>
            <a:pPr marL="0" indent="0">
              <a:buNone/>
            </a:pPr>
            <a:r>
              <a:rPr lang="en-US" dirty="0">
                <a:solidFill>
                  <a:schemeClr val="bg1"/>
                </a:solidFill>
              </a:rPr>
              <a:t>Does not recognize the authority of God or his word</a:t>
            </a:r>
          </a:p>
          <a:p>
            <a:pPr marL="0" indent="0">
              <a:buNone/>
            </a:pPr>
            <a:r>
              <a:rPr lang="en-US" dirty="0">
                <a:solidFill>
                  <a:schemeClr val="bg1"/>
                </a:solidFill>
              </a:rPr>
              <a:t>Does not see the chaos of life that surrounds them</a:t>
            </a:r>
          </a:p>
          <a:p>
            <a:pPr marL="0" indent="0">
              <a:buNone/>
            </a:pPr>
            <a:r>
              <a:rPr lang="en-US" dirty="0">
                <a:solidFill>
                  <a:schemeClr val="bg1"/>
                </a:solidFill>
              </a:rPr>
              <a:t>Blames God, God’s message, and God’s messenger</a:t>
            </a:r>
          </a:p>
          <a:p>
            <a:pPr marL="0" indent="0">
              <a:buNone/>
            </a:pPr>
            <a:r>
              <a:rPr lang="en-US" dirty="0">
                <a:solidFill>
                  <a:schemeClr val="bg1"/>
                </a:solidFill>
              </a:rPr>
              <a:t>Will not be broken</a:t>
            </a:r>
          </a:p>
        </p:txBody>
      </p:sp>
    </p:spTree>
    <p:extLst>
      <p:ext uri="{BB962C8B-B14F-4D97-AF65-F5344CB8AC3E}">
        <p14:creationId xmlns:p14="http://schemas.microsoft.com/office/powerpoint/2010/main" val="932734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E3BBF-6557-4ECC-9A62-D9FA06AE1171}"/>
              </a:ext>
            </a:extLst>
          </p:cNvPr>
          <p:cNvSpPr>
            <a:spLocks noGrp="1"/>
          </p:cNvSpPr>
          <p:nvPr>
            <p:ph type="title"/>
          </p:nvPr>
        </p:nvSpPr>
        <p:spPr/>
        <p:txBody>
          <a:bodyPr/>
          <a:lstStyle/>
          <a:p>
            <a:r>
              <a:rPr lang="en-US" dirty="0">
                <a:solidFill>
                  <a:schemeClr val="bg1"/>
                </a:solidFill>
              </a:rPr>
              <a:t>Parenthetical Passage</a:t>
            </a:r>
          </a:p>
        </p:txBody>
      </p:sp>
      <p:sp>
        <p:nvSpPr>
          <p:cNvPr id="3" name="Content Placeholder 2">
            <a:extLst>
              <a:ext uri="{FF2B5EF4-FFF2-40B4-BE49-F238E27FC236}">
                <a16:creationId xmlns:a16="http://schemas.microsoft.com/office/drawing/2014/main" id="{E2494767-6C7B-4D4E-835D-C4B0969E5A00}"/>
              </a:ext>
            </a:extLst>
          </p:cNvPr>
          <p:cNvSpPr>
            <a:spLocks noGrp="1"/>
          </p:cNvSpPr>
          <p:nvPr>
            <p:ph idx="1"/>
          </p:nvPr>
        </p:nvSpPr>
        <p:spPr>
          <a:xfrm>
            <a:off x="1" y="1378226"/>
            <a:ext cx="12072730" cy="5314122"/>
          </a:xfrm>
        </p:spPr>
        <p:txBody>
          <a:bodyPr/>
          <a:lstStyle/>
          <a:p>
            <a:r>
              <a:rPr lang="en-US" sz="4000" b="1" dirty="0">
                <a:solidFill>
                  <a:schemeClr val="bg1"/>
                </a:solidFill>
              </a:rPr>
              <a:t>10:1 </a:t>
            </a:r>
            <a:r>
              <a:rPr lang="en-US" sz="4000" dirty="0">
                <a:solidFill>
                  <a:schemeClr val="bg1"/>
                </a:solidFill>
              </a:rPr>
              <a:t>And I saw </a:t>
            </a:r>
            <a:r>
              <a:rPr lang="en-US" sz="4000" b="1" dirty="0">
                <a:solidFill>
                  <a:schemeClr val="bg1"/>
                </a:solidFill>
              </a:rPr>
              <a:t>another mighty angel </a:t>
            </a:r>
            <a:r>
              <a:rPr lang="en-US" sz="4000" dirty="0">
                <a:solidFill>
                  <a:schemeClr val="bg1"/>
                </a:solidFill>
              </a:rPr>
              <a:t>come down from heaven, </a:t>
            </a:r>
            <a:r>
              <a:rPr lang="en-US" sz="4000" b="1" dirty="0">
                <a:solidFill>
                  <a:schemeClr val="bg1"/>
                </a:solidFill>
              </a:rPr>
              <a:t>clothed with a cloud</a:t>
            </a:r>
            <a:r>
              <a:rPr lang="en-US" sz="4000" dirty="0">
                <a:solidFill>
                  <a:schemeClr val="bg1"/>
                </a:solidFill>
              </a:rPr>
              <a:t>: and </a:t>
            </a:r>
            <a:r>
              <a:rPr lang="en-US" sz="4000" b="1" dirty="0">
                <a:solidFill>
                  <a:schemeClr val="bg1"/>
                </a:solidFill>
              </a:rPr>
              <a:t>a rainbow </a:t>
            </a:r>
            <a:r>
              <a:rPr lang="en-US" sz="4000" dirty="0">
                <a:solidFill>
                  <a:schemeClr val="bg1"/>
                </a:solidFill>
              </a:rPr>
              <a:t>was upon his head, and his face was as it </a:t>
            </a:r>
            <a:r>
              <a:rPr lang="en-US" sz="4000" b="1" dirty="0">
                <a:solidFill>
                  <a:schemeClr val="bg1"/>
                </a:solidFill>
              </a:rPr>
              <a:t>were the sun</a:t>
            </a:r>
            <a:r>
              <a:rPr lang="en-US" sz="4000" dirty="0">
                <a:solidFill>
                  <a:schemeClr val="bg1"/>
                </a:solidFill>
              </a:rPr>
              <a:t>, and his feet as </a:t>
            </a:r>
            <a:r>
              <a:rPr lang="en-US" sz="4000" b="1" dirty="0">
                <a:solidFill>
                  <a:schemeClr val="bg1"/>
                </a:solidFill>
              </a:rPr>
              <a:t>pillars of fire</a:t>
            </a:r>
            <a:r>
              <a:rPr lang="en-US" sz="4000" dirty="0">
                <a:solidFill>
                  <a:schemeClr val="bg1"/>
                </a:solidFill>
              </a:rPr>
              <a:t>:</a:t>
            </a:r>
          </a:p>
          <a:p>
            <a:r>
              <a:rPr lang="en-US" sz="4000" b="1" baseline="30000" dirty="0">
                <a:solidFill>
                  <a:schemeClr val="bg1"/>
                </a:solidFill>
              </a:rPr>
              <a:t>2 </a:t>
            </a:r>
            <a:r>
              <a:rPr lang="en-US" sz="4000" dirty="0">
                <a:solidFill>
                  <a:schemeClr val="bg1"/>
                </a:solidFill>
              </a:rPr>
              <a:t>And he had in his hand a </a:t>
            </a:r>
            <a:r>
              <a:rPr lang="en-US" sz="4000" b="1" dirty="0">
                <a:solidFill>
                  <a:schemeClr val="bg1"/>
                </a:solidFill>
              </a:rPr>
              <a:t>little book open</a:t>
            </a:r>
            <a:r>
              <a:rPr lang="en-US" sz="4000" dirty="0">
                <a:solidFill>
                  <a:schemeClr val="bg1"/>
                </a:solidFill>
              </a:rPr>
              <a:t>: and he set </a:t>
            </a:r>
            <a:r>
              <a:rPr lang="en-US" sz="4000" b="1" dirty="0">
                <a:solidFill>
                  <a:schemeClr val="bg1"/>
                </a:solidFill>
              </a:rPr>
              <a:t>his right foot </a:t>
            </a:r>
            <a:r>
              <a:rPr lang="en-US" sz="4000" dirty="0">
                <a:solidFill>
                  <a:schemeClr val="bg1"/>
                </a:solidFill>
              </a:rPr>
              <a:t>upon the sea, and his </a:t>
            </a:r>
            <a:r>
              <a:rPr lang="en-US" sz="4000" b="1" dirty="0">
                <a:solidFill>
                  <a:schemeClr val="bg1"/>
                </a:solidFill>
              </a:rPr>
              <a:t>left foot </a:t>
            </a:r>
            <a:r>
              <a:rPr lang="en-US" sz="4000" dirty="0">
                <a:solidFill>
                  <a:schemeClr val="bg1"/>
                </a:solidFill>
              </a:rPr>
              <a:t>on the earth,</a:t>
            </a:r>
          </a:p>
          <a:p>
            <a:r>
              <a:rPr lang="en-US" sz="4000" dirty="0">
                <a:solidFill>
                  <a:schemeClr val="bg1"/>
                </a:solidFill>
              </a:rPr>
              <a:t>The Angel: one of special forces, uniform, book, standing!</a:t>
            </a:r>
          </a:p>
          <a:p>
            <a:endParaRPr lang="en-US" dirty="0"/>
          </a:p>
        </p:txBody>
      </p:sp>
    </p:spTree>
    <p:extLst>
      <p:ext uri="{BB962C8B-B14F-4D97-AF65-F5344CB8AC3E}">
        <p14:creationId xmlns:p14="http://schemas.microsoft.com/office/powerpoint/2010/main" val="2009877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9FCAF-8DB9-4D1E-B475-7808ACAE51DA}"/>
              </a:ext>
            </a:extLst>
          </p:cNvPr>
          <p:cNvSpPr>
            <a:spLocks noGrp="1"/>
          </p:cNvSpPr>
          <p:nvPr>
            <p:ph type="title"/>
          </p:nvPr>
        </p:nvSpPr>
        <p:spPr>
          <a:xfrm>
            <a:off x="304800" y="265043"/>
            <a:ext cx="11555896" cy="3313044"/>
          </a:xfrm>
        </p:spPr>
        <p:txBody>
          <a:bodyPr>
            <a:normAutofit fontScale="90000"/>
          </a:bodyPr>
          <a:lstStyle/>
          <a:p>
            <a:r>
              <a:rPr lang="en-US" dirty="0">
                <a:solidFill>
                  <a:schemeClr val="bg1"/>
                </a:solidFill>
              </a:rPr>
              <a:t>#1) In Revelation 1:19, Jesus gives the outline of the book to John. He says write the things which you have seen (Rev chp1) and write the things which will be hereafter (Rev. chp 4 – end). What is the middle part of the outline and what chapters does it refer to in the Book of Revelation?</a:t>
            </a:r>
          </a:p>
        </p:txBody>
      </p:sp>
      <p:graphicFrame>
        <p:nvGraphicFramePr>
          <p:cNvPr id="5" name="Content Placeholder 4">
            <a:extLst>
              <a:ext uri="{FF2B5EF4-FFF2-40B4-BE49-F238E27FC236}">
                <a16:creationId xmlns:a16="http://schemas.microsoft.com/office/drawing/2014/main" id="{F4D329DD-AC86-4029-944E-9D638A34D3BE}"/>
              </a:ext>
            </a:extLst>
          </p:cNvPr>
          <p:cNvGraphicFramePr>
            <a:graphicFrameLocks noGrp="1"/>
          </p:cNvGraphicFramePr>
          <p:nvPr>
            <p:ph idx="1"/>
            <p:extLst>
              <p:ext uri="{D42A27DB-BD31-4B8C-83A1-F6EECF244321}">
                <p14:modId xmlns:p14="http://schemas.microsoft.com/office/powerpoint/2010/main" val="2852501691"/>
              </p:ext>
            </p:extLst>
          </p:nvPr>
        </p:nvGraphicFramePr>
        <p:xfrm>
          <a:off x="172278" y="3949147"/>
          <a:ext cx="11873948" cy="25437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29546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E6571-DE9B-43F1-93E5-2C5F3DC08B03}"/>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701F3EB-6854-4CCC-A29C-13986448A9C3}"/>
              </a:ext>
            </a:extLst>
          </p:cNvPr>
          <p:cNvSpPr>
            <a:spLocks noGrp="1"/>
          </p:cNvSpPr>
          <p:nvPr>
            <p:ph idx="1"/>
          </p:nvPr>
        </p:nvSpPr>
        <p:spPr>
          <a:xfrm>
            <a:off x="0" y="172278"/>
            <a:ext cx="12192000" cy="6685722"/>
          </a:xfrm>
        </p:spPr>
        <p:txBody>
          <a:bodyPr/>
          <a:lstStyle/>
          <a:p>
            <a:r>
              <a:rPr lang="en-US" sz="4000" b="1" baseline="30000" dirty="0">
                <a:solidFill>
                  <a:schemeClr val="bg1"/>
                </a:solidFill>
              </a:rPr>
              <a:t>3 </a:t>
            </a:r>
            <a:r>
              <a:rPr lang="en-US" sz="4000" dirty="0">
                <a:solidFill>
                  <a:schemeClr val="bg1"/>
                </a:solidFill>
              </a:rPr>
              <a:t>And cried with a loud voice, as when a lion roareth: and when he had cried, </a:t>
            </a:r>
            <a:r>
              <a:rPr lang="en-US" sz="4000" b="1" dirty="0">
                <a:solidFill>
                  <a:schemeClr val="bg1"/>
                </a:solidFill>
              </a:rPr>
              <a:t>seven thunders uttered their voices</a:t>
            </a:r>
            <a:r>
              <a:rPr lang="en-US" sz="4000" dirty="0">
                <a:solidFill>
                  <a:schemeClr val="bg1"/>
                </a:solidFill>
              </a:rPr>
              <a:t>.</a:t>
            </a:r>
          </a:p>
          <a:p>
            <a:r>
              <a:rPr lang="en-US" sz="4000" b="1" baseline="30000" dirty="0">
                <a:solidFill>
                  <a:schemeClr val="bg1"/>
                </a:solidFill>
              </a:rPr>
              <a:t>4 </a:t>
            </a:r>
            <a:r>
              <a:rPr lang="en-US" sz="4000" dirty="0">
                <a:solidFill>
                  <a:schemeClr val="bg1"/>
                </a:solidFill>
              </a:rPr>
              <a:t>And when the seven thunders had uttered their voices, I was about to write: and I heard a voice from heaven saying unto me, Seal up those things which the seven thunders uttered, and write them not.</a:t>
            </a:r>
          </a:p>
          <a:p>
            <a:r>
              <a:rPr lang="en-US" sz="4000" dirty="0">
                <a:solidFill>
                  <a:schemeClr val="bg1"/>
                </a:solidFill>
              </a:rPr>
              <a:t>A reference to the voice of God in traditional Jewish belief</a:t>
            </a:r>
            <a:r>
              <a:rPr lang="en-US" sz="4000" dirty="0"/>
              <a:t>. </a:t>
            </a:r>
          </a:p>
          <a:p>
            <a:endParaRPr lang="en-US" dirty="0"/>
          </a:p>
        </p:txBody>
      </p:sp>
    </p:spTree>
    <p:extLst>
      <p:ext uri="{BB962C8B-B14F-4D97-AF65-F5344CB8AC3E}">
        <p14:creationId xmlns:p14="http://schemas.microsoft.com/office/powerpoint/2010/main" val="2890473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DD7F6-126B-4662-ACD3-DC45E8C9259C}"/>
              </a:ext>
            </a:extLst>
          </p:cNvPr>
          <p:cNvSpPr>
            <a:spLocks noGrp="1"/>
          </p:cNvSpPr>
          <p:nvPr>
            <p:ph type="title"/>
          </p:nvPr>
        </p:nvSpPr>
        <p:spPr/>
        <p:txBody>
          <a:bodyPr/>
          <a:lstStyle/>
          <a:p>
            <a:r>
              <a:rPr lang="en-US" dirty="0">
                <a:solidFill>
                  <a:schemeClr val="bg1"/>
                </a:solidFill>
              </a:rPr>
              <a:t>Lord speak to us, through us and for us!</a:t>
            </a:r>
          </a:p>
        </p:txBody>
      </p:sp>
      <p:sp>
        <p:nvSpPr>
          <p:cNvPr id="3" name="Content Placeholder 2">
            <a:extLst>
              <a:ext uri="{FF2B5EF4-FFF2-40B4-BE49-F238E27FC236}">
                <a16:creationId xmlns:a16="http://schemas.microsoft.com/office/drawing/2014/main" id="{ECD95E5A-F11A-40CF-967C-94FE873D6713}"/>
              </a:ext>
            </a:extLst>
          </p:cNvPr>
          <p:cNvSpPr>
            <a:spLocks noGrp="1"/>
          </p:cNvSpPr>
          <p:nvPr>
            <p:ph idx="1"/>
          </p:nvPr>
        </p:nvSpPr>
        <p:spPr>
          <a:xfrm>
            <a:off x="291548" y="1690688"/>
            <a:ext cx="11728174" cy="5001660"/>
          </a:xfrm>
        </p:spPr>
        <p:txBody>
          <a:bodyPr>
            <a:normAutofit/>
          </a:bodyPr>
          <a:lstStyle/>
          <a:p>
            <a:r>
              <a:rPr lang="en-US" dirty="0">
                <a:solidFill>
                  <a:schemeClr val="bg1"/>
                </a:solidFill>
              </a:rPr>
              <a:t>Psalms 29</a:t>
            </a:r>
            <a:r>
              <a:rPr lang="en-US" b="1" baseline="30000" dirty="0">
                <a:solidFill>
                  <a:schemeClr val="bg1"/>
                </a:solidFill>
              </a:rPr>
              <a:t>3 </a:t>
            </a:r>
            <a:r>
              <a:rPr lang="en-US" dirty="0">
                <a:solidFill>
                  <a:schemeClr val="bg1"/>
                </a:solidFill>
              </a:rPr>
              <a:t>The voice of the </a:t>
            </a:r>
            <a:r>
              <a:rPr lang="en-US" cap="small" dirty="0">
                <a:solidFill>
                  <a:schemeClr val="bg1"/>
                </a:solidFill>
              </a:rPr>
              <a:t>Lord</a:t>
            </a:r>
            <a:r>
              <a:rPr lang="en-US" dirty="0">
                <a:solidFill>
                  <a:schemeClr val="bg1"/>
                </a:solidFill>
              </a:rPr>
              <a:t> is upon the waters: the God of glory thundereth: the </a:t>
            </a:r>
            <a:r>
              <a:rPr lang="en-US" cap="small" dirty="0">
                <a:solidFill>
                  <a:schemeClr val="bg1"/>
                </a:solidFill>
              </a:rPr>
              <a:t>Lord</a:t>
            </a:r>
            <a:r>
              <a:rPr lang="en-US" dirty="0">
                <a:solidFill>
                  <a:schemeClr val="bg1"/>
                </a:solidFill>
              </a:rPr>
              <a:t> is upon many waters.</a:t>
            </a:r>
          </a:p>
          <a:p>
            <a:r>
              <a:rPr lang="en-US" b="1" baseline="30000" dirty="0">
                <a:solidFill>
                  <a:schemeClr val="bg1"/>
                </a:solidFill>
              </a:rPr>
              <a:t>4 </a:t>
            </a:r>
            <a:r>
              <a:rPr lang="en-US" dirty="0">
                <a:solidFill>
                  <a:schemeClr val="bg1"/>
                </a:solidFill>
              </a:rPr>
              <a:t>The voice of the </a:t>
            </a:r>
            <a:r>
              <a:rPr lang="en-US" cap="small" dirty="0">
                <a:solidFill>
                  <a:schemeClr val="bg1"/>
                </a:solidFill>
              </a:rPr>
              <a:t>Lord</a:t>
            </a:r>
            <a:r>
              <a:rPr lang="en-US" dirty="0">
                <a:solidFill>
                  <a:schemeClr val="bg1"/>
                </a:solidFill>
              </a:rPr>
              <a:t> is powerful; the voice of the </a:t>
            </a:r>
            <a:r>
              <a:rPr lang="en-US" cap="small" dirty="0">
                <a:solidFill>
                  <a:schemeClr val="bg1"/>
                </a:solidFill>
              </a:rPr>
              <a:t>Lord</a:t>
            </a:r>
            <a:r>
              <a:rPr lang="en-US" dirty="0">
                <a:solidFill>
                  <a:schemeClr val="bg1"/>
                </a:solidFill>
              </a:rPr>
              <a:t> is full of majesty.</a:t>
            </a:r>
          </a:p>
          <a:p>
            <a:r>
              <a:rPr lang="en-US" b="1" baseline="30000" dirty="0">
                <a:solidFill>
                  <a:schemeClr val="bg1"/>
                </a:solidFill>
              </a:rPr>
              <a:t>5 </a:t>
            </a:r>
            <a:r>
              <a:rPr lang="en-US" dirty="0">
                <a:solidFill>
                  <a:schemeClr val="bg1"/>
                </a:solidFill>
              </a:rPr>
              <a:t>The voice of the </a:t>
            </a:r>
            <a:r>
              <a:rPr lang="en-US" cap="small" dirty="0">
                <a:solidFill>
                  <a:schemeClr val="bg1"/>
                </a:solidFill>
              </a:rPr>
              <a:t>Lord</a:t>
            </a:r>
            <a:r>
              <a:rPr lang="en-US" dirty="0">
                <a:solidFill>
                  <a:schemeClr val="bg1"/>
                </a:solidFill>
              </a:rPr>
              <a:t> breaketh the cedars; yea, the </a:t>
            </a:r>
            <a:r>
              <a:rPr lang="en-US" cap="small" dirty="0">
                <a:solidFill>
                  <a:schemeClr val="bg1"/>
                </a:solidFill>
              </a:rPr>
              <a:t>Lord</a:t>
            </a:r>
            <a:r>
              <a:rPr lang="en-US" dirty="0">
                <a:solidFill>
                  <a:schemeClr val="bg1"/>
                </a:solidFill>
              </a:rPr>
              <a:t> breaketh the cedars of Lebanon.</a:t>
            </a:r>
          </a:p>
          <a:p>
            <a:r>
              <a:rPr lang="en-US" b="1" baseline="30000" dirty="0">
                <a:solidFill>
                  <a:schemeClr val="bg1"/>
                </a:solidFill>
              </a:rPr>
              <a:t>6 </a:t>
            </a:r>
            <a:r>
              <a:rPr lang="en-US" dirty="0">
                <a:solidFill>
                  <a:schemeClr val="bg1"/>
                </a:solidFill>
              </a:rPr>
              <a:t>He maketh them also to skip like a calf; Lebanon and Sirion like a young unicorn.</a:t>
            </a:r>
          </a:p>
          <a:p>
            <a:r>
              <a:rPr lang="en-US" b="1" baseline="30000" dirty="0">
                <a:solidFill>
                  <a:schemeClr val="bg1"/>
                </a:solidFill>
              </a:rPr>
              <a:t>7 </a:t>
            </a:r>
            <a:r>
              <a:rPr lang="en-US" dirty="0">
                <a:solidFill>
                  <a:schemeClr val="bg1"/>
                </a:solidFill>
              </a:rPr>
              <a:t>The voice of the </a:t>
            </a:r>
            <a:r>
              <a:rPr lang="en-US" cap="small" dirty="0">
                <a:solidFill>
                  <a:schemeClr val="bg1"/>
                </a:solidFill>
              </a:rPr>
              <a:t>Lord</a:t>
            </a:r>
            <a:r>
              <a:rPr lang="en-US" dirty="0">
                <a:solidFill>
                  <a:schemeClr val="bg1"/>
                </a:solidFill>
              </a:rPr>
              <a:t> divideth the flames of fire.</a:t>
            </a:r>
            <a:r>
              <a:rPr lang="en-US" b="1" baseline="30000" dirty="0">
                <a:solidFill>
                  <a:schemeClr val="bg1"/>
                </a:solidFill>
              </a:rPr>
              <a:t>8 </a:t>
            </a:r>
            <a:r>
              <a:rPr lang="en-US" dirty="0">
                <a:solidFill>
                  <a:schemeClr val="bg1"/>
                </a:solidFill>
              </a:rPr>
              <a:t>The voice of the </a:t>
            </a:r>
            <a:r>
              <a:rPr lang="en-US" cap="small" dirty="0">
                <a:solidFill>
                  <a:schemeClr val="bg1"/>
                </a:solidFill>
              </a:rPr>
              <a:t>Lord</a:t>
            </a:r>
            <a:r>
              <a:rPr lang="en-US" dirty="0">
                <a:solidFill>
                  <a:schemeClr val="bg1"/>
                </a:solidFill>
              </a:rPr>
              <a:t> shaketh the wilderness; the </a:t>
            </a:r>
            <a:r>
              <a:rPr lang="en-US" cap="small" dirty="0">
                <a:solidFill>
                  <a:schemeClr val="bg1"/>
                </a:solidFill>
              </a:rPr>
              <a:t>Lord</a:t>
            </a:r>
            <a:r>
              <a:rPr lang="en-US" dirty="0">
                <a:solidFill>
                  <a:schemeClr val="bg1"/>
                </a:solidFill>
              </a:rPr>
              <a:t> shaketh the wilderness of Kadesh.</a:t>
            </a:r>
          </a:p>
          <a:p>
            <a:r>
              <a:rPr lang="en-US" b="1" baseline="30000" dirty="0">
                <a:solidFill>
                  <a:schemeClr val="bg1"/>
                </a:solidFill>
              </a:rPr>
              <a:t>9 </a:t>
            </a:r>
            <a:r>
              <a:rPr lang="en-US" dirty="0">
                <a:solidFill>
                  <a:schemeClr val="bg1"/>
                </a:solidFill>
              </a:rPr>
              <a:t>The voice of the </a:t>
            </a:r>
            <a:r>
              <a:rPr lang="en-US" cap="small" dirty="0">
                <a:solidFill>
                  <a:schemeClr val="bg1"/>
                </a:solidFill>
              </a:rPr>
              <a:t>Lord</a:t>
            </a:r>
            <a:r>
              <a:rPr lang="en-US" dirty="0">
                <a:solidFill>
                  <a:schemeClr val="bg1"/>
                </a:solidFill>
              </a:rPr>
              <a:t> maketh the hinds to calve, and discovereth the forests: and in his temple doth every one speak of his glory.</a:t>
            </a:r>
          </a:p>
          <a:p>
            <a:endParaRPr lang="en-US" dirty="0"/>
          </a:p>
        </p:txBody>
      </p:sp>
    </p:spTree>
    <p:extLst>
      <p:ext uri="{BB962C8B-B14F-4D97-AF65-F5344CB8AC3E}">
        <p14:creationId xmlns:p14="http://schemas.microsoft.com/office/powerpoint/2010/main" val="34817814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A2B60-68E1-45B6-971A-29A522BF61F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381CB7E-501F-4491-9378-88CBB2685B68}"/>
              </a:ext>
            </a:extLst>
          </p:cNvPr>
          <p:cNvSpPr>
            <a:spLocks noGrp="1"/>
          </p:cNvSpPr>
          <p:nvPr>
            <p:ph idx="1"/>
          </p:nvPr>
        </p:nvSpPr>
        <p:spPr>
          <a:xfrm>
            <a:off x="0" y="0"/>
            <a:ext cx="12192000" cy="6858000"/>
          </a:xfrm>
        </p:spPr>
        <p:txBody>
          <a:bodyPr>
            <a:normAutofit/>
          </a:bodyPr>
          <a:lstStyle/>
          <a:p>
            <a:r>
              <a:rPr lang="en-US" sz="3200" b="1" baseline="30000" dirty="0">
                <a:solidFill>
                  <a:schemeClr val="bg1"/>
                </a:solidFill>
              </a:rPr>
              <a:t>5 </a:t>
            </a:r>
            <a:r>
              <a:rPr lang="en-US" sz="3200" dirty="0">
                <a:solidFill>
                  <a:schemeClr val="bg1"/>
                </a:solidFill>
              </a:rPr>
              <a:t>And the angel which I saw stand upon the sea and upon the earth lifted up his hand to heaven,</a:t>
            </a:r>
          </a:p>
          <a:p>
            <a:r>
              <a:rPr lang="en-US" sz="3200" b="1" baseline="30000" dirty="0">
                <a:solidFill>
                  <a:schemeClr val="bg1"/>
                </a:solidFill>
              </a:rPr>
              <a:t>6 </a:t>
            </a:r>
            <a:r>
              <a:rPr lang="en-US" sz="3200" dirty="0">
                <a:solidFill>
                  <a:schemeClr val="bg1"/>
                </a:solidFill>
              </a:rPr>
              <a:t>And sware by </a:t>
            </a:r>
            <a:r>
              <a:rPr lang="en-US" sz="3200" b="1" dirty="0">
                <a:solidFill>
                  <a:schemeClr val="bg1"/>
                </a:solidFill>
              </a:rPr>
              <a:t>him that liveth for ever and ever</a:t>
            </a:r>
            <a:r>
              <a:rPr lang="en-US" sz="3200" dirty="0">
                <a:solidFill>
                  <a:schemeClr val="bg1"/>
                </a:solidFill>
              </a:rPr>
              <a:t>, who </a:t>
            </a:r>
            <a:r>
              <a:rPr lang="en-US" sz="3200" b="1" dirty="0">
                <a:solidFill>
                  <a:schemeClr val="bg1"/>
                </a:solidFill>
              </a:rPr>
              <a:t>created heaven</a:t>
            </a:r>
            <a:r>
              <a:rPr lang="en-US" sz="3200" dirty="0">
                <a:solidFill>
                  <a:schemeClr val="bg1"/>
                </a:solidFill>
              </a:rPr>
              <a:t>, and the things that therein are, and the earth, and the things that therein are, and the sea, and the things which are therein, </a:t>
            </a:r>
            <a:r>
              <a:rPr lang="en-US" sz="3200" b="1" dirty="0">
                <a:solidFill>
                  <a:schemeClr val="bg1"/>
                </a:solidFill>
              </a:rPr>
              <a:t>that there should be time no longer</a:t>
            </a:r>
            <a:r>
              <a:rPr lang="en-US" sz="3200" dirty="0">
                <a:solidFill>
                  <a:schemeClr val="bg1"/>
                </a:solidFill>
              </a:rPr>
              <a:t>:</a:t>
            </a:r>
          </a:p>
          <a:p>
            <a:r>
              <a:rPr lang="en-US" sz="3200" b="1" baseline="30000" dirty="0">
                <a:solidFill>
                  <a:schemeClr val="bg1"/>
                </a:solidFill>
              </a:rPr>
              <a:t>7 </a:t>
            </a:r>
            <a:r>
              <a:rPr lang="en-US" sz="3200" dirty="0">
                <a:solidFill>
                  <a:schemeClr val="bg1"/>
                </a:solidFill>
              </a:rPr>
              <a:t>But in the days of the voice of the seventh angel, when he shall begin to sound, the mystery of God should be finished, as he hath declared to his servants the prophets.</a:t>
            </a:r>
          </a:p>
          <a:p>
            <a:r>
              <a:rPr lang="en-US" sz="3200" b="1" baseline="30000" dirty="0">
                <a:solidFill>
                  <a:schemeClr val="bg1"/>
                </a:solidFill>
              </a:rPr>
              <a:t>8 </a:t>
            </a:r>
            <a:r>
              <a:rPr lang="en-US" sz="3200" dirty="0">
                <a:solidFill>
                  <a:schemeClr val="bg1"/>
                </a:solidFill>
              </a:rPr>
              <a:t>And the voice which I heard from heaven spake unto me again, and said, Go and take the little book which is open in the hand of the angel which standeth upon the sea and upon the earth.</a:t>
            </a:r>
          </a:p>
        </p:txBody>
      </p:sp>
    </p:spTree>
    <p:extLst>
      <p:ext uri="{BB962C8B-B14F-4D97-AF65-F5344CB8AC3E}">
        <p14:creationId xmlns:p14="http://schemas.microsoft.com/office/powerpoint/2010/main" val="39177132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69F4E-44CF-42E1-9E96-2F220E7A3620}"/>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A015FA6E-A8DD-48B7-A06A-70316B8093D2}"/>
              </a:ext>
            </a:extLst>
          </p:cNvPr>
          <p:cNvSpPr>
            <a:spLocks noGrp="1"/>
          </p:cNvSpPr>
          <p:nvPr>
            <p:ph idx="1"/>
          </p:nvPr>
        </p:nvSpPr>
        <p:spPr>
          <a:xfrm>
            <a:off x="106017" y="0"/>
            <a:ext cx="12085983" cy="6176963"/>
          </a:xfrm>
        </p:spPr>
        <p:txBody>
          <a:bodyPr/>
          <a:lstStyle/>
          <a:p>
            <a:r>
              <a:rPr lang="en-US" b="1" baseline="30000" dirty="0">
                <a:solidFill>
                  <a:schemeClr val="bg1"/>
                </a:solidFill>
              </a:rPr>
              <a:t>9 </a:t>
            </a:r>
            <a:r>
              <a:rPr lang="en-US" dirty="0">
                <a:solidFill>
                  <a:schemeClr val="bg1"/>
                </a:solidFill>
              </a:rPr>
              <a:t>And I went unto the angel, and said unto him, Give me the little book. And he said unto me, </a:t>
            </a:r>
            <a:r>
              <a:rPr lang="en-US" b="1" dirty="0">
                <a:solidFill>
                  <a:schemeClr val="bg1"/>
                </a:solidFill>
              </a:rPr>
              <a:t>Take it</a:t>
            </a:r>
            <a:r>
              <a:rPr lang="en-US" dirty="0">
                <a:solidFill>
                  <a:schemeClr val="bg1"/>
                </a:solidFill>
              </a:rPr>
              <a:t>, and </a:t>
            </a:r>
            <a:r>
              <a:rPr lang="en-US" b="1" dirty="0">
                <a:solidFill>
                  <a:schemeClr val="bg1"/>
                </a:solidFill>
              </a:rPr>
              <a:t>eat it up</a:t>
            </a:r>
            <a:r>
              <a:rPr lang="en-US" dirty="0">
                <a:solidFill>
                  <a:schemeClr val="bg1"/>
                </a:solidFill>
              </a:rPr>
              <a:t>; and it shall make thy belly </a:t>
            </a:r>
            <a:r>
              <a:rPr lang="en-US" b="1" dirty="0">
                <a:solidFill>
                  <a:schemeClr val="bg1"/>
                </a:solidFill>
              </a:rPr>
              <a:t>bitter, </a:t>
            </a:r>
            <a:r>
              <a:rPr lang="en-US" dirty="0">
                <a:solidFill>
                  <a:schemeClr val="bg1"/>
                </a:solidFill>
              </a:rPr>
              <a:t>but it shall be in thy mouth </a:t>
            </a:r>
            <a:r>
              <a:rPr lang="en-US" b="1" dirty="0">
                <a:solidFill>
                  <a:schemeClr val="bg1"/>
                </a:solidFill>
              </a:rPr>
              <a:t>sweet </a:t>
            </a:r>
            <a:r>
              <a:rPr lang="en-US" dirty="0">
                <a:solidFill>
                  <a:schemeClr val="bg1"/>
                </a:solidFill>
              </a:rPr>
              <a:t>as honey.</a:t>
            </a:r>
          </a:p>
          <a:p>
            <a:r>
              <a:rPr lang="en-US" b="1" baseline="30000" dirty="0">
                <a:solidFill>
                  <a:schemeClr val="bg1"/>
                </a:solidFill>
              </a:rPr>
              <a:t>10 </a:t>
            </a:r>
            <a:r>
              <a:rPr lang="en-US" dirty="0">
                <a:solidFill>
                  <a:schemeClr val="bg1"/>
                </a:solidFill>
              </a:rPr>
              <a:t>And I took the little book out of the angel's hand, and </a:t>
            </a:r>
            <a:r>
              <a:rPr lang="en-US" b="1" dirty="0">
                <a:solidFill>
                  <a:schemeClr val="bg1"/>
                </a:solidFill>
              </a:rPr>
              <a:t>ate it up</a:t>
            </a:r>
            <a:r>
              <a:rPr lang="en-US" dirty="0">
                <a:solidFill>
                  <a:schemeClr val="bg1"/>
                </a:solidFill>
              </a:rPr>
              <a:t>; and it was in my </a:t>
            </a:r>
            <a:r>
              <a:rPr lang="en-US" b="1" dirty="0">
                <a:solidFill>
                  <a:schemeClr val="bg1"/>
                </a:solidFill>
              </a:rPr>
              <a:t>mouth sweet as honey</a:t>
            </a:r>
            <a:r>
              <a:rPr lang="en-US" dirty="0">
                <a:solidFill>
                  <a:schemeClr val="bg1"/>
                </a:solidFill>
              </a:rPr>
              <a:t>: and as soon as I had eaten it, my </a:t>
            </a:r>
            <a:r>
              <a:rPr lang="en-US" b="1" dirty="0">
                <a:solidFill>
                  <a:schemeClr val="bg1"/>
                </a:solidFill>
              </a:rPr>
              <a:t>belly was bitter.</a:t>
            </a:r>
          </a:p>
          <a:p>
            <a:r>
              <a:rPr lang="en-US" b="1" baseline="30000" dirty="0">
                <a:solidFill>
                  <a:schemeClr val="bg1"/>
                </a:solidFill>
              </a:rPr>
              <a:t>11 </a:t>
            </a:r>
            <a:r>
              <a:rPr lang="en-US" dirty="0">
                <a:solidFill>
                  <a:schemeClr val="bg1"/>
                </a:solidFill>
              </a:rPr>
              <a:t>And he said unto me, Thou must prophesy again before many peoples, and nations, and tongues, and kings.</a:t>
            </a:r>
          </a:p>
          <a:p>
            <a:r>
              <a:rPr lang="en-US" dirty="0">
                <a:solidFill>
                  <a:schemeClr val="bg1"/>
                </a:solidFill>
              </a:rPr>
              <a:t>Jeremiah 15:16, Ezekiel 3:1-3</a:t>
            </a:r>
          </a:p>
          <a:p>
            <a:r>
              <a:rPr lang="en-US" dirty="0">
                <a:solidFill>
                  <a:schemeClr val="bg1"/>
                </a:solidFill>
              </a:rPr>
              <a:t>Psalms 119</a:t>
            </a:r>
            <a:r>
              <a:rPr lang="en-US" b="1" baseline="30000" dirty="0">
                <a:solidFill>
                  <a:schemeClr val="bg1"/>
                </a:solidFill>
              </a:rPr>
              <a:t>103 </a:t>
            </a:r>
            <a:r>
              <a:rPr lang="en-US" dirty="0">
                <a:solidFill>
                  <a:schemeClr val="bg1"/>
                </a:solidFill>
              </a:rPr>
              <a:t>How sweet are thy words unto my taste! yea, sweeter than honey to my mouth!</a:t>
            </a:r>
          </a:p>
          <a:p>
            <a:endParaRPr lang="en-US" dirty="0"/>
          </a:p>
          <a:p>
            <a:endParaRPr lang="en-US" dirty="0"/>
          </a:p>
        </p:txBody>
      </p:sp>
    </p:spTree>
    <p:extLst>
      <p:ext uri="{BB962C8B-B14F-4D97-AF65-F5344CB8AC3E}">
        <p14:creationId xmlns:p14="http://schemas.microsoft.com/office/powerpoint/2010/main" val="882785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E0984-6FDF-4E15-9F31-8167046C2F5B}"/>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17271E8-5091-4179-8535-FEEEBBB6CBCA}"/>
              </a:ext>
            </a:extLst>
          </p:cNvPr>
          <p:cNvSpPr>
            <a:spLocks noGrp="1"/>
          </p:cNvSpPr>
          <p:nvPr>
            <p:ph idx="1"/>
          </p:nvPr>
        </p:nvSpPr>
        <p:spPr/>
        <p:txBody>
          <a:bodyPr>
            <a:normAutofit/>
          </a:bodyPr>
          <a:lstStyle/>
          <a:p>
            <a:r>
              <a:rPr lang="en-US" sz="5400" dirty="0">
                <a:solidFill>
                  <a:schemeClr val="bg1"/>
                </a:solidFill>
              </a:rPr>
              <a:t>Things that are (church age) chapters 2-3. </a:t>
            </a:r>
          </a:p>
        </p:txBody>
      </p:sp>
    </p:spTree>
    <p:extLst>
      <p:ext uri="{BB962C8B-B14F-4D97-AF65-F5344CB8AC3E}">
        <p14:creationId xmlns:p14="http://schemas.microsoft.com/office/powerpoint/2010/main" val="3846552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6DD5A-1104-47EA-8538-53AD04266F4A}"/>
              </a:ext>
            </a:extLst>
          </p:cNvPr>
          <p:cNvSpPr>
            <a:spLocks noGrp="1"/>
          </p:cNvSpPr>
          <p:nvPr>
            <p:ph type="title"/>
          </p:nvPr>
        </p:nvSpPr>
        <p:spPr/>
        <p:txBody>
          <a:bodyPr/>
          <a:lstStyle/>
          <a:p>
            <a:r>
              <a:rPr lang="en-US" dirty="0">
                <a:solidFill>
                  <a:schemeClr val="bg1"/>
                </a:solidFill>
              </a:rPr>
              <a:t>#2) In this study, what major event have we identified as happening in chapter 4</a:t>
            </a:r>
            <a:r>
              <a:rPr lang="en-US" dirty="0"/>
              <a:t>?</a:t>
            </a:r>
          </a:p>
        </p:txBody>
      </p:sp>
      <p:sp>
        <p:nvSpPr>
          <p:cNvPr id="3" name="Content Placeholder 2">
            <a:extLst>
              <a:ext uri="{FF2B5EF4-FFF2-40B4-BE49-F238E27FC236}">
                <a16:creationId xmlns:a16="http://schemas.microsoft.com/office/drawing/2014/main" id="{226E3127-D467-48B4-ABA0-2E85A9BEA1E6}"/>
              </a:ext>
            </a:extLst>
          </p:cNvPr>
          <p:cNvSpPr>
            <a:spLocks noGrp="1"/>
          </p:cNvSpPr>
          <p:nvPr>
            <p:ph idx="1"/>
          </p:nvPr>
        </p:nvSpPr>
        <p:spPr/>
        <p:txBody>
          <a:bodyPr>
            <a:normAutofit/>
          </a:bodyPr>
          <a:lstStyle/>
          <a:p>
            <a:r>
              <a:rPr lang="en-US" sz="4400" dirty="0">
                <a:solidFill>
                  <a:schemeClr val="bg1"/>
                </a:solidFill>
              </a:rPr>
              <a:t>The Rapture of the Church</a:t>
            </a:r>
          </a:p>
        </p:txBody>
      </p:sp>
    </p:spTree>
    <p:extLst>
      <p:ext uri="{BB962C8B-B14F-4D97-AF65-F5344CB8AC3E}">
        <p14:creationId xmlns:p14="http://schemas.microsoft.com/office/powerpoint/2010/main" val="1952626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DE47D-A402-4B21-A8B2-FB04E4945A83}"/>
              </a:ext>
            </a:extLst>
          </p:cNvPr>
          <p:cNvSpPr>
            <a:spLocks noGrp="1"/>
          </p:cNvSpPr>
          <p:nvPr>
            <p:ph type="title"/>
          </p:nvPr>
        </p:nvSpPr>
        <p:spPr/>
        <p:txBody>
          <a:bodyPr>
            <a:normAutofit fontScale="90000"/>
          </a:bodyPr>
          <a:lstStyle/>
          <a:p>
            <a:r>
              <a:rPr lang="en-US" dirty="0">
                <a:solidFill>
                  <a:schemeClr val="bg1"/>
                </a:solidFill>
              </a:rPr>
              <a:t>#3) In Chapter 5, Jesus is shown as receiving what, which has information concerning the destiny or end time events?</a:t>
            </a:r>
          </a:p>
        </p:txBody>
      </p:sp>
      <p:sp>
        <p:nvSpPr>
          <p:cNvPr id="3" name="Content Placeholder 2">
            <a:extLst>
              <a:ext uri="{FF2B5EF4-FFF2-40B4-BE49-F238E27FC236}">
                <a16:creationId xmlns:a16="http://schemas.microsoft.com/office/drawing/2014/main" id="{C9D0E7D3-3A92-4429-A468-F98F75CF3178}"/>
              </a:ext>
            </a:extLst>
          </p:cNvPr>
          <p:cNvSpPr>
            <a:spLocks noGrp="1"/>
          </p:cNvSpPr>
          <p:nvPr>
            <p:ph idx="1"/>
          </p:nvPr>
        </p:nvSpPr>
        <p:spPr/>
        <p:txBody>
          <a:bodyPr>
            <a:normAutofit/>
          </a:bodyPr>
          <a:lstStyle/>
          <a:p>
            <a:r>
              <a:rPr lang="en-US" sz="5400" dirty="0">
                <a:solidFill>
                  <a:schemeClr val="bg1"/>
                </a:solidFill>
              </a:rPr>
              <a:t>A Book or Scroll sealed with Seven Seals</a:t>
            </a:r>
          </a:p>
        </p:txBody>
      </p:sp>
    </p:spTree>
    <p:extLst>
      <p:ext uri="{BB962C8B-B14F-4D97-AF65-F5344CB8AC3E}">
        <p14:creationId xmlns:p14="http://schemas.microsoft.com/office/powerpoint/2010/main" val="3485735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BDA5E-A86A-4273-9D62-7AEA8496317E}"/>
              </a:ext>
            </a:extLst>
          </p:cNvPr>
          <p:cNvSpPr>
            <a:spLocks noGrp="1"/>
          </p:cNvSpPr>
          <p:nvPr>
            <p:ph type="title"/>
          </p:nvPr>
        </p:nvSpPr>
        <p:spPr/>
        <p:txBody>
          <a:bodyPr/>
          <a:lstStyle/>
          <a:p>
            <a:r>
              <a:rPr lang="en-US" dirty="0">
                <a:solidFill>
                  <a:schemeClr val="bg1"/>
                </a:solidFill>
              </a:rPr>
              <a:t>#4) In Chapter 6, we start the events of the 7 years of ……….</a:t>
            </a:r>
          </a:p>
        </p:txBody>
      </p:sp>
      <p:sp>
        <p:nvSpPr>
          <p:cNvPr id="3" name="Content Placeholder 2">
            <a:extLst>
              <a:ext uri="{FF2B5EF4-FFF2-40B4-BE49-F238E27FC236}">
                <a16:creationId xmlns:a16="http://schemas.microsoft.com/office/drawing/2014/main" id="{7C603529-29FB-4EFC-BD9B-6664076CEED8}"/>
              </a:ext>
            </a:extLst>
          </p:cNvPr>
          <p:cNvSpPr>
            <a:spLocks noGrp="1"/>
          </p:cNvSpPr>
          <p:nvPr>
            <p:ph idx="1"/>
          </p:nvPr>
        </p:nvSpPr>
        <p:spPr/>
        <p:txBody>
          <a:bodyPr>
            <a:normAutofit/>
          </a:bodyPr>
          <a:lstStyle/>
          <a:p>
            <a:r>
              <a:rPr lang="en-US" sz="4400" dirty="0">
                <a:solidFill>
                  <a:schemeClr val="bg1"/>
                </a:solidFill>
              </a:rPr>
              <a:t>Tribulation</a:t>
            </a:r>
          </a:p>
        </p:txBody>
      </p:sp>
    </p:spTree>
    <p:extLst>
      <p:ext uri="{BB962C8B-B14F-4D97-AF65-F5344CB8AC3E}">
        <p14:creationId xmlns:p14="http://schemas.microsoft.com/office/powerpoint/2010/main" val="3582826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40FFF-6DB3-473F-89DE-35111E6280FC}"/>
              </a:ext>
            </a:extLst>
          </p:cNvPr>
          <p:cNvSpPr>
            <a:spLocks noGrp="1"/>
          </p:cNvSpPr>
          <p:nvPr>
            <p:ph type="title"/>
          </p:nvPr>
        </p:nvSpPr>
        <p:spPr>
          <a:xfrm>
            <a:off x="477078" y="365125"/>
            <a:ext cx="10876722" cy="2179292"/>
          </a:xfrm>
        </p:spPr>
        <p:txBody>
          <a:bodyPr>
            <a:normAutofit/>
          </a:bodyPr>
          <a:lstStyle/>
          <a:p>
            <a:r>
              <a:rPr lang="en-US" dirty="0">
                <a:solidFill>
                  <a:schemeClr val="bg1"/>
                </a:solidFill>
              </a:rPr>
              <a:t>#5)Fill in the blank, “There are </a:t>
            </a:r>
            <a:r>
              <a:rPr lang="en-US" u="sng" dirty="0">
                <a:solidFill>
                  <a:schemeClr val="bg1"/>
                </a:solidFill>
              </a:rPr>
              <a:t>(# ) </a:t>
            </a:r>
            <a:r>
              <a:rPr lang="en-US" dirty="0">
                <a:solidFill>
                  <a:schemeClr val="bg1"/>
                </a:solidFill>
              </a:rPr>
              <a:t> Seals, and each seal represents a major </a:t>
            </a:r>
            <a:r>
              <a:rPr lang="en-US" u="sng" dirty="0">
                <a:solidFill>
                  <a:schemeClr val="bg1"/>
                </a:solidFill>
              </a:rPr>
              <a:t>                 </a:t>
            </a:r>
            <a:r>
              <a:rPr lang="en-US" dirty="0">
                <a:solidFill>
                  <a:schemeClr val="bg1"/>
                </a:solidFill>
              </a:rPr>
              <a:t> that happens in the Tribulation period.</a:t>
            </a:r>
            <a:r>
              <a:rPr lang="en-US" u="sng" dirty="0">
                <a:solidFill>
                  <a:schemeClr val="bg1"/>
                </a:solidFill>
              </a:rPr>
              <a:t>    </a:t>
            </a:r>
            <a:endParaRPr lang="en-US" dirty="0">
              <a:solidFill>
                <a:schemeClr val="bg1"/>
              </a:solidFill>
            </a:endParaRPr>
          </a:p>
        </p:txBody>
      </p:sp>
      <p:sp>
        <p:nvSpPr>
          <p:cNvPr id="3" name="Content Placeholder 2">
            <a:extLst>
              <a:ext uri="{FF2B5EF4-FFF2-40B4-BE49-F238E27FC236}">
                <a16:creationId xmlns:a16="http://schemas.microsoft.com/office/drawing/2014/main" id="{1A0772DA-B24C-44F6-A9AD-8C2D8AD2D64E}"/>
              </a:ext>
            </a:extLst>
          </p:cNvPr>
          <p:cNvSpPr>
            <a:spLocks noGrp="1"/>
          </p:cNvSpPr>
          <p:nvPr>
            <p:ph idx="1"/>
          </p:nvPr>
        </p:nvSpPr>
        <p:spPr>
          <a:xfrm>
            <a:off x="838200" y="2544417"/>
            <a:ext cx="10515600" cy="3632546"/>
          </a:xfrm>
        </p:spPr>
        <p:txBody>
          <a:bodyPr>
            <a:normAutofit/>
          </a:bodyPr>
          <a:lstStyle/>
          <a:p>
            <a:r>
              <a:rPr lang="en-US" sz="4400" dirty="0">
                <a:solidFill>
                  <a:schemeClr val="bg1"/>
                </a:solidFill>
              </a:rPr>
              <a:t>7, Event</a:t>
            </a:r>
          </a:p>
        </p:txBody>
      </p:sp>
    </p:spTree>
    <p:extLst>
      <p:ext uri="{BB962C8B-B14F-4D97-AF65-F5344CB8AC3E}">
        <p14:creationId xmlns:p14="http://schemas.microsoft.com/office/powerpoint/2010/main" val="54353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FF387-A0BA-4EE8-AA40-C3C6025DDF78}"/>
              </a:ext>
            </a:extLst>
          </p:cNvPr>
          <p:cNvSpPr>
            <a:spLocks noGrp="1"/>
          </p:cNvSpPr>
          <p:nvPr>
            <p:ph type="title"/>
          </p:nvPr>
        </p:nvSpPr>
        <p:spPr/>
        <p:txBody>
          <a:bodyPr/>
          <a:lstStyle/>
          <a:p>
            <a:r>
              <a:rPr lang="en-US" dirty="0"/>
              <a:t>#6) Name at least Two of the 7 Seal Events that start with the 4 horseman. </a:t>
            </a:r>
          </a:p>
        </p:txBody>
      </p:sp>
      <p:pic>
        <p:nvPicPr>
          <p:cNvPr id="8" name="Content Placeholder 7">
            <a:extLst>
              <a:ext uri="{FF2B5EF4-FFF2-40B4-BE49-F238E27FC236}">
                <a16:creationId xmlns:a16="http://schemas.microsoft.com/office/drawing/2014/main" id="{DD122CC7-DE05-4903-B137-0093773F5F23}"/>
              </a:ext>
            </a:extLst>
          </p:cNvPr>
          <p:cNvPicPr>
            <a:picLocks noGrp="1" noChangeAspect="1"/>
          </p:cNvPicPr>
          <p:nvPr>
            <p:ph idx="1"/>
          </p:nvPr>
        </p:nvPicPr>
        <p:blipFill>
          <a:blip r:embed="rId2"/>
          <a:stretch>
            <a:fillRect/>
          </a:stretch>
        </p:blipFill>
        <p:spPr>
          <a:xfrm>
            <a:off x="838200" y="1825624"/>
            <a:ext cx="10515600" cy="4927985"/>
          </a:xfrm>
          <a:prstGeom prst="rect">
            <a:avLst/>
          </a:prstGeom>
        </p:spPr>
      </p:pic>
    </p:spTree>
    <p:extLst>
      <p:ext uri="{BB962C8B-B14F-4D97-AF65-F5344CB8AC3E}">
        <p14:creationId xmlns:p14="http://schemas.microsoft.com/office/powerpoint/2010/main" val="908924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0626C-DA1D-4317-B044-F2B228D82883}"/>
              </a:ext>
            </a:extLst>
          </p:cNvPr>
          <p:cNvSpPr>
            <a:spLocks noGrp="1"/>
          </p:cNvSpPr>
          <p:nvPr>
            <p:ph type="title"/>
          </p:nvPr>
        </p:nvSpPr>
        <p:spPr>
          <a:xfrm>
            <a:off x="838200" y="365125"/>
            <a:ext cx="10515600" cy="1887745"/>
          </a:xfrm>
        </p:spPr>
        <p:txBody>
          <a:bodyPr>
            <a:normAutofit fontScale="90000"/>
          </a:bodyPr>
          <a:lstStyle/>
          <a:p>
            <a:r>
              <a:rPr lang="en-US" dirty="0">
                <a:solidFill>
                  <a:schemeClr val="bg1"/>
                </a:solidFill>
              </a:rPr>
              <a:t>#7) In Chapter 8, We start the Trumpet events which bring us to the midpoint (3.5 years) of the 7 Year tribulation. How many Trumpets are listed?</a:t>
            </a:r>
          </a:p>
        </p:txBody>
      </p:sp>
      <p:sp>
        <p:nvSpPr>
          <p:cNvPr id="3" name="Content Placeholder 2">
            <a:extLst>
              <a:ext uri="{FF2B5EF4-FFF2-40B4-BE49-F238E27FC236}">
                <a16:creationId xmlns:a16="http://schemas.microsoft.com/office/drawing/2014/main" id="{93173E97-26C2-475E-AAC2-A924502FC982}"/>
              </a:ext>
            </a:extLst>
          </p:cNvPr>
          <p:cNvSpPr>
            <a:spLocks noGrp="1"/>
          </p:cNvSpPr>
          <p:nvPr>
            <p:ph idx="1"/>
          </p:nvPr>
        </p:nvSpPr>
        <p:spPr>
          <a:xfrm>
            <a:off x="838200" y="2398643"/>
            <a:ext cx="10515600" cy="3778320"/>
          </a:xfrm>
        </p:spPr>
        <p:txBody>
          <a:bodyPr>
            <a:normAutofit/>
          </a:bodyPr>
          <a:lstStyle/>
          <a:p>
            <a:r>
              <a:rPr lang="en-US" sz="4800" dirty="0">
                <a:solidFill>
                  <a:schemeClr val="bg1"/>
                </a:solidFill>
              </a:rPr>
              <a:t>7</a:t>
            </a:r>
          </a:p>
        </p:txBody>
      </p:sp>
    </p:spTree>
    <p:extLst>
      <p:ext uri="{BB962C8B-B14F-4D97-AF65-F5344CB8AC3E}">
        <p14:creationId xmlns:p14="http://schemas.microsoft.com/office/powerpoint/2010/main" val="658768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TotalTime>
  <Words>1490</Words>
  <Application>Microsoft Office PowerPoint</Application>
  <PresentationFormat>Widescreen</PresentationFormat>
  <Paragraphs>79</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Revelation chapter 9:13- Chapter 10</vt:lpstr>
      <vt:lpstr>#1) In Revelation 1:19, Jesus gives the outline of the book to John. He says write the things which you have seen (Rev chp1) and write the things which will be hereafter (Rev. chp 4 – end). What is the middle part of the outline and what chapters does it refer to in the Book of Revelation?</vt:lpstr>
      <vt:lpstr>PowerPoint Presentation</vt:lpstr>
      <vt:lpstr>#2) In this study, what major event have we identified as happening in chapter 4?</vt:lpstr>
      <vt:lpstr>#3) In Chapter 5, Jesus is shown as receiving what, which has information concerning the destiny or end time events?</vt:lpstr>
      <vt:lpstr>#4) In Chapter 6, we start the events of the 7 years of ……….</vt:lpstr>
      <vt:lpstr>#5)Fill in the blank, “There are (# )  Seals, and each seal represents a major                   that happens in the Tribulation period.    </vt:lpstr>
      <vt:lpstr>#6) Name at least Two of the 7 Seal Events that start with the 4 horseman. </vt:lpstr>
      <vt:lpstr>#7) In Chapter 8, We start the Trumpet events which bring us to the midpoint (3.5 years) of the 7 Year tribulation. How many Trumpets are listed?</vt:lpstr>
      <vt:lpstr>Trumpets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Danger of Hard Heartedness </vt:lpstr>
      <vt:lpstr>Parenthetical Passage</vt:lpstr>
      <vt:lpstr>PowerPoint Presentation</vt:lpstr>
      <vt:lpstr>Lord speak to us, through us and for us!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TJ</dc:creator>
  <cp:lastModifiedBy>TJ</cp:lastModifiedBy>
  <cp:revision>12</cp:revision>
  <dcterms:created xsi:type="dcterms:W3CDTF">2020-04-21T16:26:26Z</dcterms:created>
  <dcterms:modified xsi:type="dcterms:W3CDTF">2020-04-22T22:03:21Z</dcterms:modified>
</cp:coreProperties>
</file>