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82" r:id="rId9"/>
    <p:sldId id="283" r:id="rId10"/>
    <p:sldId id="278" r:id="rId11"/>
    <p:sldId id="277" r:id="rId12"/>
    <p:sldId id="284" r:id="rId13"/>
    <p:sldId id="279" r:id="rId14"/>
    <p:sldId id="285" r:id="rId15"/>
    <p:sldId id="280" r:id="rId16"/>
    <p:sldId id="286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5324-52E5-4359-B554-2484605D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5D950-FE92-4C02-8665-90B54902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C9C76-0D6D-4E16-8B1F-4B420061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4ACAD-5591-4569-AA59-D9F69007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E471A-27C6-4158-9155-C566DEC9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4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38D5-7AF9-4251-B98F-48B6B193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5EC84-681A-4C36-819B-5FD5DF96C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9867A-0322-4A8C-A7EF-05F46B98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86528-613E-40BC-900D-2373B185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22ED-A141-4328-A2ED-EA9B5D31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EB564-C981-48F5-A38A-8DD576FBD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244EB-8D2D-4F3B-90DC-F549B20A3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E77AB-ADA5-4972-AC85-50747A30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208D3-88F1-4817-9D8F-5702F45E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FA769-7AFF-4AC9-856D-DA01D6B0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C035-6255-41A5-A981-F7C50B08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E693-4B58-4AF8-8E66-279660D0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9CEE-5297-44C3-8812-EFDCDABF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DB83D-1F2B-43A5-BA27-1E756287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9F2F2-E262-40D7-8DFA-25AF9F6E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429E-14FE-4AAC-9B36-F7C2FCEB0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6BBEF-6AA9-46F7-BA1C-225F0E37D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EBB67-D8B6-4039-9270-E0C6CD9E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9E29B-757B-4CF2-8B6D-5E329357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37A2-6178-4C7B-A7D1-2AAD613E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5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097D-91B8-41FB-9B28-15071DB8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BC2D4-FCD1-4820-A469-61969861F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D705C-BEE0-4CF2-ABC5-5D52F6DF4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25388-E53D-43D2-BA28-49A2F6B7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35F1C-D7A1-47DF-9727-16D39F7C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FB6EE-14FA-4889-B36D-3A4379B8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1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F391-EA38-4A2A-9A68-9FE7F7F5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071F1-1A14-492C-9C60-91E37C687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B04E4-5EF7-4DBE-A570-120B3618C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2D77F-E081-49F9-9590-DD7B09894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F3BB2-01FB-4F28-A71A-CBC121DFF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7B07B-C286-48F0-8262-0CAEB9D7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E3B36-E8C8-4D4E-B81C-A2CB48FF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DCDE2-0403-4F2E-A0A1-7017E1A8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1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7D90-6C68-4312-BFEE-E92A506A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51804-C7CE-47B4-B770-0130D0F0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3051F-6E7C-428A-8B0D-4C104808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88717-D1C0-4010-83F6-3F001DAA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573B3-378B-4665-B70B-BBEEFB0B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0063B-2846-414C-9EA6-A62CE265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FE95-81E5-47B2-8556-F6076D51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6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634A-60EF-4454-9E3E-EE2FCCCC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3BBA-0B7A-4AE8-B676-F9A4BEC05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7D564-01A8-4307-AC58-8D8EFD8F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53B11-1B16-43FF-884D-AAA4E019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99515-8BC9-42E1-923B-C8AE5ED5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B3A0D-A452-491A-ACD3-B4FD09E2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E92C-D3DC-47B0-99AC-E2F845524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DC9F0-A15A-41BA-A09D-0AE872834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FBC65-0D8D-41C8-A867-24817864B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9E066-E5CF-4938-A913-98E82D297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3E062-F849-484F-9694-FC7E5311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33E59-F749-4E95-8949-F3EF266A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5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21190-3A24-4225-A7B7-EAF5941A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24CE3-77E1-4751-A4E5-58818A3D4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3ADF8-56F2-493C-B657-D529B0667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238CD-FA23-49C2-AD94-84A09420EB3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17F6D-C04E-4C68-823B-2E2E1EAA1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250B5-10ED-45E9-B807-D9A80A65F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ACDB-17F1-41F6-904A-D6983C86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7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1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7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8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5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8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3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45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5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I do? “Cry out to God!”</dc:title>
  <dc:creator>TJ</dc:creator>
  <cp:lastModifiedBy>TJ</cp:lastModifiedBy>
  <cp:revision>15</cp:revision>
  <dcterms:created xsi:type="dcterms:W3CDTF">2020-04-03T17:35:48Z</dcterms:created>
  <dcterms:modified xsi:type="dcterms:W3CDTF">2020-04-05T13:59:29Z</dcterms:modified>
</cp:coreProperties>
</file>