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63" r:id="rId5"/>
    <p:sldId id="257" r:id="rId6"/>
    <p:sldId id="264" r:id="rId7"/>
    <p:sldId id="265" r:id="rId8"/>
    <p:sldId id="266" r:id="rId9"/>
    <p:sldId id="267" r:id="rId10"/>
    <p:sldId id="268" r:id="rId11"/>
    <p:sldId id="269" r:id="rId12"/>
    <p:sldId id="270" r:id="rId13"/>
    <p:sldId id="271" r:id="rId14"/>
    <p:sldId id="272" r:id="rId15"/>
    <p:sldId id="273" r:id="rId16"/>
    <p:sldId id="275" r:id="rId17"/>
    <p:sldId id="274" r:id="rId18"/>
    <p:sldId id="276" r:id="rId19"/>
    <p:sldId id="277" r:id="rId20"/>
    <p:sldId id="278" r:id="rId21"/>
    <p:sldId id="279"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C06869-3AE7-4162-BD45-D488283E1897}" type="doc">
      <dgm:prSet loTypeId="urn:microsoft.com/office/officeart/2005/8/layout/process1" loCatId="process" qsTypeId="urn:microsoft.com/office/officeart/2005/8/quickstyle/simple1" qsCatId="simple" csTypeId="urn:microsoft.com/office/officeart/2005/8/colors/accent1_2" csCatId="accent1" phldr="1"/>
      <dgm:spPr/>
    </dgm:pt>
    <dgm:pt modelId="{9FD796E7-2627-4E8E-A0BF-7A4D6CEF2CCB}">
      <dgm:prSet phldrT="[Text]"/>
      <dgm:spPr/>
      <dgm:t>
        <a:bodyPr/>
        <a:lstStyle/>
        <a:p>
          <a:r>
            <a:rPr lang="en-US" dirty="0"/>
            <a:t>Have Seen</a:t>
          </a:r>
        </a:p>
        <a:p>
          <a:r>
            <a:rPr lang="en-US" dirty="0"/>
            <a:t>Chapter 1</a:t>
          </a:r>
        </a:p>
      </dgm:t>
    </dgm:pt>
    <dgm:pt modelId="{4716A359-3E9A-49B1-AE2E-2BD4AA3EB30F}" type="parTrans" cxnId="{29AEA980-DB5B-4605-A985-0D16D54780E8}">
      <dgm:prSet/>
      <dgm:spPr/>
      <dgm:t>
        <a:bodyPr/>
        <a:lstStyle/>
        <a:p>
          <a:endParaRPr lang="en-US"/>
        </a:p>
      </dgm:t>
    </dgm:pt>
    <dgm:pt modelId="{1DE08DAB-FB25-4A08-B3CF-D3C812F3D6F2}" type="sibTrans" cxnId="{29AEA980-DB5B-4605-A985-0D16D54780E8}">
      <dgm:prSet/>
      <dgm:spPr/>
      <dgm:t>
        <a:bodyPr/>
        <a:lstStyle/>
        <a:p>
          <a:endParaRPr lang="en-US" dirty="0"/>
        </a:p>
      </dgm:t>
    </dgm:pt>
    <dgm:pt modelId="{5F6759F5-6A32-4869-A834-C8B8E176FD76}">
      <dgm:prSet phldrT="[Text]"/>
      <dgm:spPr/>
      <dgm:t>
        <a:bodyPr/>
        <a:lstStyle/>
        <a:p>
          <a:r>
            <a:rPr lang="en-US" dirty="0"/>
            <a:t>Which Are</a:t>
          </a:r>
        </a:p>
        <a:p>
          <a:r>
            <a:rPr lang="en-US" dirty="0"/>
            <a:t>Chapter 2-3</a:t>
          </a:r>
        </a:p>
      </dgm:t>
    </dgm:pt>
    <dgm:pt modelId="{9550D9C6-F605-4E6B-9F20-5A601F93B712}" type="parTrans" cxnId="{80C17E5A-EB53-4FD6-B3E1-735AECFDDEA7}">
      <dgm:prSet/>
      <dgm:spPr/>
      <dgm:t>
        <a:bodyPr/>
        <a:lstStyle/>
        <a:p>
          <a:endParaRPr lang="en-US"/>
        </a:p>
      </dgm:t>
    </dgm:pt>
    <dgm:pt modelId="{9787278F-BC9E-46C4-864A-3DBC3073D81B}" type="sibTrans" cxnId="{80C17E5A-EB53-4FD6-B3E1-735AECFDDEA7}">
      <dgm:prSet/>
      <dgm:spPr/>
      <dgm:t>
        <a:bodyPr/>
        <a:lstStyle/>
        <a:p>
          <a:endParaRPr lang="en-US" dirty="0"/>
        </a:p>
      </dgm:t>
    </dgm:pt>
    <dgm:pt modelId="{0E76C201-BD2B-4533-BB44-7A7F4382C99A}">
      <dgm:prSet phldrT="[Text]"/>
      <dgm:spPr/>
      <dgm:t>
        <a:bodyPr/>
        <a:lstStyle/>
        <a:p>
          <a:r>
            <a:rPr lang="en-US" dirty="0"/>
            <a:t>“hereafter”</a:t>
          </a:r>
        </a:p>
        <a:p>
          <a:r>
            <a:rPr lang="en-US" dirty="0"/>
            <a:t>Chapter 4-end</a:t>
          </a:r>
        </a:p>
      </dgm:t>
    </dgm:pt>
    <dgm:pt modelId="{44C99D89-1E8A-432F-A260-E5C3A0092169}" type="parTrans" cxnId="{DF7D3029-5CE6-4EC7-AE36-0CCB6AF12DA0}">
      <dgm:prSet/>
      <dgm:spPr/>
      <dgm:t>
        <a:bodyPr/>
        <a:lstStyle/>
        <a:p>
          <a:endParaRPr lang="en-US"/>
        </a:p>
      </dgm:t>
    </dgm:pt>
    <dgm:pt modelId="{86B32787-306B-41CB-B872-794AFF3CACC2}" type="sibTrans" cxnId="{DF7D3029-5CE6-4EC7-AE36-0CCB6AF12DA0}">
      <dgm:prSet/>
      <dgm:spPr/>
      <dgm:t>
        <a:bodyPr/>
        <a:lstStyle/>
        <a:p>
          <a:endParaRPr lang="en-US"/>
        </a:p>
      </dgm:t>
    </dgm:pt>
    <dgm:pt modelId="{B544B7F1-464E-4067-8C6E-F0FB39CC1914}" type="pres">
      <dgm:prSet presAssocID="{BFC06869-3AE7-4162-BD45-D488283E1897}" presName="Name0" presStyleCnt="0">
        <dgm:presLayoutVars>
          <dgm:dir/>
          <dgm:resizeHandles val="exact"/>
        </dgm:presLayoutVars>
      </dgm:prSet>
      <dgm:spPr/>
    </dgm:pt>
    <dgm:pt modelId="{66C0BCB7-F603-4C6C-BFE8-BE72593564ED}" type="pres">
      <dgm:prSet presAssocID="{9FD796E7-2627-4E8E-A0BF-7A4D6CEF2CCB}" presName="node" presStyleLbl="node1" presStyleIdx="0" presStyleCnt="3">
        <dgm:presLayoutVars>
          <dgm:bulletEnabled val="1"/>
        </dgm:presLayoutVars>
      </dgm:prSet>
      <dgm:spPr/>
    </dgm:pt>
    <dgm:pt modelId="{768F963A-9470-4C9A-989F-5B5C273D3978}" type="pres">
      <dgm:prSet presAssocID="{1DE08DAB-FB25-4A08-B3CF-D3C812F3D6F2}" presName="sibTrans" presStyleLbl="sibTrans2D1" presStyleIdx="0" presStyleCnt="2"/>
      <dgm:spPr/>
    </dgm:pt>
    <dgm:pt modelId="{B81B06C7-F77E-41C5-B3EC-40452E63A877}" type="pres">
      <dgm:prSet presAssocID="{1DE08DAB-FB25-4A08-B3CF-D3C812F3D6F2}" presName="connectorText" presStyleLbl="sibTrans2D1" presStyleIdx="0" presStyleCnt="2"/>
      <dgm:spPr/>
    </dgm:pt>
    <dgm:pt modelId="{5D0DCC99-CC80-4B6C-B02D-ACBC9034B822}" type="pres">
      <dgm:prSet presAssocID="{5F6759F5-6A32-4869-A834-C8B8E176FD76}" presName="node" presStyleLbl="node1" presStyleIdx="1" presStyleCnt="3">
        <dgm:presLayoutVars>
          <dgm:bulletEnabled val="1"/>
        </dgm:presLayoutVars>
      </dgm:prSet>
      <dgm:spPr/>
    </dgm:pt>
    <dgm:pt modelId="{910A88F0-7B68-4AF6-9283-83CFEF649A02}" type="pres">
      <dgm:prSet presAssocID="{9787278F-BC9E-46C4-864A-3DBC3073D81B}" presName="sibTrans" presStyleLbl="sibTrans2D1" presStyleIdx="1" presStyleCnt="2"/>
      <dgm:spPr/>
    </dgm:pt>
    <dgm:pt modelId="{2D0089B2-F14F-4B5F-882C-E0DF81727C58}" type="pres">
      <dgm:prSet presAssocID="{9787278F-BC9E-46C4-864A-3DBC3073D81B}" presName="connectorText" presStyleLbl="sibTrans2D1" presStyleIdx="1" presStyleCnt="2"/>
      <dgm:spPr/>
    </dgm:pt>
    <dgm:pt modelId="{E82ACA1B-0EDD-4655-8150-526824448D1B}" type="pres">
      <dgm:prSet presAssocID="{0E76C201-BD2B-4533-BB44-7A7F4382C99A}" presName="node" presStyleLbl="node1" presStyleIdx="2" presStyleCnt="3">
        <dgm:presLayoutVars>
          <dgm:bulletEnabled val="1"/>
        </dgm:presLayoutVars>
      </dgm:prSet>
      <dgm:spPr/>
    </dgm:pt>
  </dgm:ptLst>
  <dgm:cxnLst>
    <dgm:cxn modelId="{CF451702-1A74-4124-80F5-0BD31876193F}" type="presOf" srcId="{0E76C201-BD2B-4533-BB44-7A7F4382C99A}" destId="{E82ACA1B-0EDD-4655-8150-526824448D1B}" srcOrd="0" destOrd="0" presId="urn:microsoft.com/office/officeart/2005/8/layout/process1"/>
    <dgm:cxn modelId="{DF7D3029-5CE6-4EC7-AE36-0CCB6AF12DA0}" srcId="{BFC06869-3AE7-4162-BD45-D488283E1897}" destId="{0E76C201-BD2B-4533-BB44-7A7F4382C99A}" srcOrd="2" destOrd="0" parTransId="{44C99D89-1E8A-432F-A260-E5C3A0092169}" sibTransId="{86B32787-306B-41CB-B872-794AFF3CACC2}"/>
    <dgm:cxn modelId="{40A7142B-41F8-49AB-97CC-33CD397D143F}" type="presOf" srcId="{9FD796E7-2627-4E8E-A0BF-7A4D6CEF2CCB}" destId="{66C0BCB7-F603-4C6C-BFE8-BE72593564ED}" srcOrd="0" destOrd="0" presId="urn:microsoft.com/office/officeart/2005/8/layout/process1"/>
    <dgm:cxn modelId="{36C5EF37-6FD7-472E-96DC-8DC3622096E6}" type="presOf" srcId="{9787278F-BC9E-46C4-864A-3DBC3073D81B}" destId="{910A88F0-7B68-4AF6-9283-83CFEF649A02}" srcOrd="0" destOrd="0" presId="urn:microsoft.com/office/officeart/2005/8/layout/process1"/>
    <dgm:cxn modelId="{FE037951-4181-4B7C-BC9D-2E49A64D7AAF}" type="presOf" srcId="{9787278F-BC9E-46C4-864A-3DBC3073D81B}" destId="{2D0089B2-F14F-4B5F-882C-E0DF81727C58}" srcOrd="1" destOrd="0" presId="urn:microsoft.com/office/officeart/2005/8/layout/process1"/>
    <dgm:cxn modelId="{5975ED73-0C6D-4B43-AAAF-F1E784319EDF}" type="presOf" srcId="{1DE08DAB-FB25-4A08-B3CF-D3C812F3D6F2}" destId="{B81B06C7-F77E-41C5-B3EC-40452E63A877}" srcOrd="1" destOrd="0" presId="urn:microsoft.com/office/officeart/2005/8/layout/process1"/>
    <dgm:cxn modelId="{80C17E5A-EB53-4FD6-B3E1-735AECFDDEA7}" srcId="{BFC06869-3AE7-4162-BD45-D488283E1897}" destId="{5F6759F5-6A32-4869-A834-C8B8E176FD76}" srcOrd="1" destOrd="0" parTransId="{9550D9C6-F605-4E6B-9F20-5A601F93B712}" sibTransId="{9787278F-BC9E-46C4-864A-3DBC3073D81B}"/>
    <dgm:cxn modelId="{29AEA980-DB5B-4605-A985-0D16D54780E8}" srcId="{BFC06869-3AE7-4162-BD45-D488283E1897}" destId="{9FD796E7-2627-4E8E-A0BF-7A4D6CEF2CCB}" srcOrd="0" destOrd="0" parTransId="{4716A359-3E9A-49B1-AE2E-2BD4AA3EB30F}" sibTransId="{1DE08DAB-FB25-4A08-B3CF-D3C812F3D6F2}"/>
    <dgm:cxn modelId="{50192AA5-8999-4574-9CCF-45FE361460FA}" type="presOf" srcId="{5F6759F5-6A32-4869-A834-C8B8E176FD76}" destId="{5D0DCC99-CC80-4B6C-B02D-ACBC9034B822}" srcOrd="0" destOrd="0" presId="urn:microsoft.com/office/officeart/2005/8/layout/process1"/>
    <dgm:cxn modelId="{9AD76DA6-DBE7-4ECA-B984-3936EB382BEF}" type="presOf" srcId="{1DE08DAB-FB25-4A08-B3CF-D3C812F3D6F2}" destId="{768F963A-9470-4C9A-989F-5B5C273D3978}" srcOrd="0" destOrd="0" presId="urn:microsoft.com/office/officeart/2005/8/layout/process1"/>
    <dgm:cxn modelId="{CB2BF2E8-85D1-49AD-8489-4EF9BFEB9E19}" type="presOf" srcId="{BFC06869-3AE7-4162-BD45-D488283E1897}" destId="{B544B7F1-464E-4067-8C6E-F0FB39CC1914}" srcOrd="0" destOrd="0" presId="urn:microsoft.com/office/officeart/2005/8/layout/process1"/>
    <dgm:cxn modelId="{A1515E76-DD9B-442A-9440-4CC6EF9E5792}" type="presParOf" srcId="{B544B7F1-464E-4067-8C6E-F0FB39CC1914}" destId="{66C0BCB7-F603-4C6C-BFE8-BE72593564ED}" srcOrd="0" destOrd="0" presId="urn:microsoft.com/office/officeart/2005/8/layout/process1"/>
    <dgm:cxn modelId="{63BFFB76-5A88-4701-ACFC-7C2DF7A94B73}" type="presParOf" srcId="{B544B7F1-464E-4067-8C6E-F0FB39CC1914}" destId="{768F963A-9470-4C9A-989F-5B5C273D3978}" srcOrd="1" destOrd="0" presId="urn:microsoft.com/office/officeart/2005/8/layout/process1"/>
    <dgm:cxn modelId="{075FA254-C5F5-4A28-882E-47C7B632916C}" type="presParOf" srcId="{768F963A-9470-4C9A-989F-5B5C273D3978}" destId="{B81B06C7-F77E-41C5-B3EC-40452E63A877}" srcOrd="0" destOrd="0" presId="urn:microsoft.com/office/officeart/2005/8/layout/process1"/>
    <dgm:cxn modelId="{35FBB7AD-CFF3-45ED-900E-CEDF17E1C136}" type="presParOf" srcId="{B544B7F1-464E-4067-8C6E-F0FB39CC1914}" destId="{5D0DCC99-CC80-4B6C-B02D-ACBC9034B822}" srcOrd="2" destOrd="0" presId="urn:microsoft.com/office/officeart/2005/8/layout/process1"/>
    <dgm:cxn modelId="{BA08B8BB-1385-4950-B4C4-7562AF217566}" type="presParOf" srcId="{B544B7F1-464E-4067-8C6E-F0FB39CC1914}" destId="{910A88F0-7B68-4AF6-9283-83CFEF649A02}" srcOrd="3" destOrd="0" presId="urn:microsoft.com/office/officeart/2005/8/layout/process1"/>
    <dgm:cxn modelId="{EEFCB7CB-CB32-4E18-BA37-CF8D063A6D60}" type="presParOf" srcId="{910A88F0-7B68-4AF6-9283-83CFEF649A02}" destId="{2D0089B2-F14F-4B5F-882C-E0DF81727C58}" srcOrd="0" destOrd="0" presId="urn:microsoft.com/office/officeart/2005/8/layout/process1"/>
    <dgm:cxn modelId="{19812520-91B6-4B8C-B161-FA1E23C08841}" type="presParOf" srcId="{B544B7F1-464E-4067-8C6E-F0FB39CC1914}" destId="{E82ACA1B-0EDD-4655-8150-526824448D1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010B26-E8DC-4E5D-828F-42D333BA06A5}"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7328C3B5-57E4-4F79-9803-CBFD53729F8D}">
      <dgm:prSet phldrT="[Text]" custT="1"/>
      <dgm:spPr/>
      <dgm:t>
        <a:bodyPr/>
        <a:lstStyle/>
        <a:p>
          <a:r>
            <a:rPr lang="en-US" sz="2400" dirty="0"/>
            <a:t>Rapture</a:t>
          </a:r>
        </a:p>
        <a:p>
          <a:r>
            <a:rPr lang="en-US" sz="2400" dirty="0"/>
            <a:t>Chapter 4</a:t>
          </a:r>
        </a:p>
      </dgm:t>
    </dgm:pt>
    <dgm:pt modelId="{043F4247-0D20-46F5-BF1B-393180DF3FB9}" type="parTrans" cxnId="{0445F90C-5B7C-44E9-98B4-0063FDA29F6F}">
      <dgm:prSet/>
      <dgm:spPr/>
      <dgm:t>
        <a:bodyPr/>
        <a:lstStyle/>
        <a:p>
          <a:endParaRPr lang="en-US"/>
        </a:p>
      </dgm:t>
    </dgm:pt>
    <dgm:pt modelId="{81686B44-1EEA-446F-85F0-058D507B81D7}" type="sibTrans" cxnId="{0445F90C-5B7C-44E9-98B4-0063FDA29F6F}">
      <dgm:prSet/>
      <dgm:spPr/>
      <dgm:t>
        <a:bodyPr/>
        <a:lstStyle/>
        <a:p>
          <a:endParaRPr lang="en-US"/>
        </a:p>
      </dgm:t>
    </dgm:pt>
    <dgm:pt modelId="{1636819E-0CA9-4AD9-B7CA-7C289AA0A5E9}">
      <dgm:prSet phldrT="[Text]"/>
      <dgm:spPr/>
      <dgm:t>
        <a:bodyPr/>
        <a:lstStyle/>
        <a:p>
          <a:r>
            <a:rPr lang="en-US" dirty="0"/>
            <a:t>7 Seals </a:t>
          </a:r>
        </a:p>
        <a:p>
          <a:r>
            <a:rPr lang="en-US" dirty="0"/>
            <a:t>Chp. 6-8</a:t>
          </a:r>
        </a:p>
      </dgm:t>
    </dgm:pt>
    <dgm:pt modelId="{A99EE372-A0B2-432E-9C9E-8E06004F509E}" type="parTrans" cxnId="{80D80372-34AE-4F6E-9082-02099891E6A7}">
      <dgm:prSet/>
      <dgm:spPr/>
      <dgm:t>
        <a:bodyPr/>
        <a:lstStyle/>
        <a:p>
          <a:endParaRPr lang="en-US"/>
        </a:p>
      </dgm:t>
    </dgm:pt>
    <dgm:pt modelId="{B3030558-856B-4186-AD91-E6B111B7B009}" type="sibTrans" cxnId="{80D80372-34AE-4F6E-9082-02099891E6A7}">
      <dgm:prSet/>
      <dgm:spPr/>
      <dgm:t>
        <a:bodyPr/>
        <a:lstStyle/>
        <a:p>
          <a:endParaRPr lang="en-US"/>
        </a:p>
      </dgm:t>
    </dgm:pt>
    <dgm:pt modelId="{AD4672D5-A7CD-4D55-BC85-8FE8AEA48A8F}">
      <dgm:prSet phldrT="[Text]"/>
      <dgm:spPr/>
      <dgm:t>
        <a:bodyPr/>
        <a:lstStyle/>
        <a:p>
          <a:r>
            <a:rPr lang="en-US" dirty="0"/>
            <a:t>7 Trumpets</a:t>
          </a:r>
        </a:p>
        <a:p>
          <a:r>
            <a:rPr lang="en-US" dirty="0"/>
            <a:t>Chp 8 - 11</a:t>
          </a:r>
        </a:p>
      </dgm:t>
    </dgm:pt>
    <dgm:pt modelId="{B52AABA6-1781-41D8-9F8F-DDF07FDEF287}" type="parTrans" cxnId="{66A56EEE-BDBD-4F85-8D12-A76029C975BA}">
      <dgm:prSet/>
      <dgm:spPr/>
      <dgm:t>
        <a:bodyPr/>
        <a:lstStyle/>
        <a:p>
          <a:endParaRPr lang="en-US"/>
        </a:p>
      </dgm:t>
    </dgm:pt>
    <dgm:pt modelId="{722798C7-11DF-4857-9673-E9C85A944A56}" type="sibTrans" cxnId="{66A56EEE-BDBD-4F85-8D12-A76029C975BA}">
      <dgm:prSet/>
      <dgm:spPr/>
      <dgm:t>
        <a:bodyPr/>
        <a:lstStyle/>
        <a:p>
          <a:endParaRPr lang="en-US"/>
        </a:p>
      </dgm:t>
    </dgm:pt>
    <dgm:pt modelId="{ED9260A1-9BD3-4EEF-96F8-73951130C2D0}">
      <dgm:prSet phldrT="[Text]"/>
      <dgm:spPr/>
      <dgm:t>
        <a:bodyPr/>
        <a:lstStyle/>
        <a:p>
          <a:r>
            <a:rPr lang="en-US" dirty="0"/>
            <a:t>7 Bowls</a:t>
          </a:r>
        </a:p>
        <a:p>
          <a:r>
            <a:rPr lang="en-US" dirty="0"/>
            <a:t>Chp. 15-16</a:t>
          </a:r>
        </a:p>
      </dgm:t>
    </dgm:pt>
    <dgm:pt modelId="{94E7667C-B675-427D-9993-38246373F399}" type="parTrans" cxnId="{7BEA17CC-69BE-4D97-A464-45CC103C8E89}">
      <dgm:prSet/>
      <dgm:spPr/>
      <dgm:t>
        <a:bodyPr/>
        <a:lstStyle/>
        <a:p>
          <a:endParaRPr lang="en-US"/>
        </a:p>
      </dgm:t>
    </dgm:pt>
    <dgm:pt modelId="{D4C0CD6A-B7DC-4174-AF46-8668E16A4D28}" type="sibTrans" cxnId="{7BEA17CC-69BE-4D97-A464-45CC103C8E89}">
      <dgm:prSet/>
      <dgm:spPr/>
      <dgm:t>
        <a:bodyPr/>
        <a:lstStyle/>
        <a:p>
          <a:endParaRPr lang="en-US"/>
        </a:p>
      </dgm:t>
    </dgm:pt>
    <dgm:pt modelId="{51571EEE-19F2-4598-918E-0527AF2D12D5}">
      <dgm:prSet/>
      <dgm:spPr/>
      <dgm:t>
        <a:bodyPr/>
        <a:lstStyle/>
        <a:p>
          <a:r>
            <a:rPr lang="en-US" dirty="0"/>
            <a:t>The Book</a:t>
          </a:r>
        </a:p>
        <a:p>
          <a:r>
            <a:rPr lang="en-US" dirty="0"/>
            <a:t>Chapter 5</a:t>
          </a:r>
        </a:p>
      </dgm:t>
    </dgm:pt>
    <dgm:pt modelId="{1E95539C-900C-4211-AF36-48467AB5C78B}" type="parTrans" cxnId="{4A0CC02E-7B17-40FF-8671-A9A8F41E4B12}">
      <dgm:prSet/>
      <dgm:spPr/>
      <dgm:t>
        <a:bodyPr/>
        <a:lstStyle/>
        <a:p>
          <a:endParaRPr lang="en-US"/>
        </a:p>
      </dgm:t>
    </dgm:pt>
    <dgm:pt modelId="{848B0109-6F6F-48F1-A134-5C24844382D0}" type="sibTrans" cxnId="{4A0CC02E-7B17-40FF-8671-A9A8F41E4B12}">
      <dgm:prSet/>
      <dgm:spPr/>
      <dgm:t>
        <a:bodyPr/>
        <a:lstStyle/>
        <a:p>
          <a:endParaRPr lang="en-US"/>
        </a:p>
      </dgm:t>
    </dgm:pt>
    <dgm:pt modelId="{A3AF0CC9-BFA2-44CC-98C9-1B2F44D772FB}" type="pres">
      <dgm:prSet presAssocID="{6D010B26-E8DC-4E5D-828F-42D333BA06A5}" presName="cycle" presStyleCnt="0">
        <dgm:presLayoutVars>
          <dgm:dir/>
          <dgm:resizeHandles val="exact"/>
        </dgm:presLayoutVars>
      </dgm:prSet>
      <dgm:spPr/>
    </dgm:pt>
    <dgm:pt modelId="{7BA8EBEB-EA92-4FD7-A6BB-CDE53E89D234}" type="pres">
      <dgm:prSet presAssocID="{7328C3B5-57E4-4F79-9803-CBFD53729F8D}" presName="node" presStyleLbl="node1" presStyleIdx="0" presStyleCnt="5">
        <dgm:presLayoutVars>
          <dgm:bulletEnabled val="1"/>
        </dgm:presLayoutVars>
      </dgm:prSet>
      <dgm:spPr/>
    </dgm:pt>
    <dgm:pt modelId="{D168C7BB-045B-42CF-978C-29C5D946BDC3}" type="pres">
      <dgm:prSet presAssocID="{7328C3B5-57E4-4F79-9803-CBFD53729F8D}" presName="spNode" presStyleCnt="0"/>
      <dgm:spPr/>
    </dgm:pt>
    <dgm:pt modelId="{BFE37F98-79CC-495D-AA27-5582A7ACBAB9}" type="pres">
      <dgm:prSet presAssocID="{81686B44-1EEA-446F-85F0-058D507B81D7}" presName="sibTrans" presStyleLbl="sibTrans1D1" presStyleIdx="0" presStyleCnt="5"/>
      <dgm:spPr/>
    </dgm:pt>
    <dgm:pt modelId="{CFD552AF-5DC6-4642-83D9-E34868FAC044}" type="pres">
      <dgm:prSet presAssocID="{51571EEE-19F2-4598-918E-0527AF2D12D5}" presName="node" presStyleLbl="node1" presStyleIdx="1" presStyleCnt="5">
        <dgm:presLayoutVars>
          <dgm:bulletEnabled val="1"/>
        </dgm:presLayoutVars>
      </dgm:prSet>
      <dgm:spPr/>
    </dgm:pt>
    <dgm:pt modelId="{881144DE-4EFE-41CB-880D-9D64D3DD2E76}" type="pres">
      <dgm:prSet presAssocID="{51571EEE-19F2-4598-918E-0527AF2D12D5}" presName="spNode" presStyleCnt="0"/>
      <dgm:spPr/>
    </dgm:pt>
    <dgm:pt modelId="{3791B8D7-BC65-41C6-9CD8-B6CC41EBF33F}" type="pres">
      <dgm:prSet presAssocID="{848B0109-6F6F-48F1-A134-5C24844382D0}" presName="sibTrans" presStyleLbl="sibTrans1D1" presStyleIdx="1" presStyleCnt="5"/>
      <dgm:spPr/>
    </dgm:pt>
    <dgm:pt modelId="{7BAB351D-F73E-469A-8B38-D85232CDCD3E}" type="pres">
      <dgm:prSet presAssocID="{1636819E-0CA9-4AD9-B7CA-7C289AA0A5E9}" presName="node" presStyleLbl="node1" presStyleIdx="2" presStyleCnt="5">
        <dgm:presLayoutVars>
          <dgm:bulletEnabled val="1"/>
        </dgm:presLayoutVars>
      </dgm:prSet>
      <dgm:spPr/>
    </dgm:pt>
    <dgm:pt modelId="{5D0E584B-D6C0-4C0C-9AA9-890C431A66CC}" type="pres">
      <dgm:prSet presAssocID="{1636819E-0CA9-4AD9-B7CA-7C289AA0A5E9}" presName="spNode" presStyleCnt="0"/>
      <dgm:spPr/>
    </dgm:pt>
    <dgm:pt modelId="{45EFAAE8-6F50-4895-89C1-FBE484406EAF}" type="pres">
      <dgm:prSet presAssocID="{B3030558-856B-4186-AD91-E6B111B7B009}" presName="sibTrans" presStyleLbl="sibTrans1D1" presStyleIdx="2" presStyleCnt="5"/>
      <dgm:spPr/>
    </dgm:pt>
    <dgm:pt modelId="{521A963C-3A32-45A2-A986-72C0C18A1D5A}" type="pres">
      <dgm:prSet presAssocID="{AD4672D5-A7CD-4D55-BC85-8FE8AEA48A8F}" presName="node" presStyleLbl="node1" presStyleIdx="3" presStyleCnt="5">
        <dgm:presLayoutVars>
          <dgm:bulletEnabled val="1"/>
        </dgm:presLayoutVars>
      </dgm:prSet>
      <dgm:spPr/>
    </dgm:pt>
    <dgm:pt modelId="{591620DA-E1FE-4F0F-8086-3EFA31D89F66}" type="pres">
      <dgm:prSet presAssocID="{AD4672D5-A7CD-4D55-BC85-8FE8AEA48A8F}" presName="spNode" presStyleCnt="0"/>
      <dgm:spPr/>
    </dgm:pt>
    <dgm:pt modelId="{5AFE9C3A-4177-425E-B2BA-C17D8460192A}" type="pres">
      <dgm:prSet presAssocID="{722798C7-11DF-4857-9673-E9C85A944A56}" presName="sibTrans" presStyleLbl="sibTrans1D1" presStyleIdx="3" presStyleCnt="5"/>
      <dgm:spPr/>
    </dgm:pt>
    <dgm:pt modelId="{47BD4783-EBE0-4B67-8C6C-5F84E1480451}" type="pres">
      <dgm:prSet presAssocID="{ED9260A1-9BD3-4EEF-96F8-73951130C2D0}" presName="node" presStyleLbl="node1" presStyleIdx="4" presStyleCnt="5">
        <dgm:presLayoutVars>
          <dgm:bulletEnabled val="1"/>
        </dgm:presLayoutVars>
      </dgm:prSet>
      <dgm:spPr/>
    </dgm:pt>
    <dgm:pt modelId="{2424C9C2-FC19-44E8-8A8C-7477F34C9E8A}" type="pres">
      <dgm:prSet presAssocID="{ED9260A1-9BD3-4EEF-96F8-73951130C2D0}" presName="spNode" presStyleCnt="0"/>
      <dgm:spPr/>
    </dgm:pt>
    <dgm:pt modelId="{03311D5B-AA10-4363-823B-AFC648F3D2E5}" type="pres">
      <dgm:prSet presAssocID="{D4C0CD6A-B7DC-4174-AF46-8668E16A4D28}" presName="sibTrans" presStyleLbl="sibTrans1D1" presStyleIdx="4" presStyleCnt="5"/>
      <dgm:spPr/>
    </dgm:pt>
  </dgm:ptLst>
  <dgm:cxnLst>
    <dgm:cxn modelId="{0445F90C-5B7C-44E9-98B4-0063FDA29F6F}" srcId="{6D010B26-E8DC-4E5D-828F-42D333BA06A5}" destId="{7328C3B5-57E4-4F79-9803-CBFD53729F8D}" srcOrd="0" destOrd="0" parTransId="{043F4247-0D20-46F5-BF1B-393180DF3FB9}" sibTransId="{81686B44-1EEA-446F-85F0-058D507B81D7}"/>
    <dgm:cxn modelId="{C4D69718-A52B-4ADB-9FD7-CFA74BE4FED0}" type="presOf" srcId="{AD4672D5-A7CD-4D55-BC85-8FE8AEA48A8F}" destId="{521A963C-3A32-45A2-A986-72C0C18A1D5A}" srcOrd="0" destOrd="0" presId="urn:microsoft.com/office/officeart/2005/8/layout/cycle5"/>
    <dgm:cxn modelId="{4A0CC02E-7B17-40FF-8671-A9A8F41E4B12}" srcId="{6D010B26-E8DC-4E5D-828F-42D333BA06A5}" destId="{51571EEE-19F2-4598-918E-0527AF2D12D5}" srcOrd="1" destOrd="0" parTransId="{1E95539C-900C-4211-AF36-48467AB5C78B}" sibTransId="{848B0109-6F6F-48F1-A134-5C24844382D0}"/>
    <dgm:cxn modelId="{B8AA7230-DB21-4A91-BD77-0C995A77BB73}" type="presOf" srcId="{848B0109-6F6F-48F1-A134-5C24844382D0}" destId="{3791B8D7-BC65-41C6-9CD8-B6CC41EBF33F}" srcOrd="0" destOrd="0" presId="urn:microsoft.com/office/officeart/2005/8/layout/cycle5"/>
    <dgm:cxn modelId="{72B73464-F29D-4015-8837-80FAF08F8423}" type="presOf" srcId="{81686B44-1EEA-446F-85F0-058D507B81D7}" destId="{BFE37F98-79CC-495D-AA27-5582A7ACBAB9}" srcOrd="0" destOrd="0" presId="urn:microsoft.com/office/officeart/2005/8/layout/cycle5"/>
    <dgm:cxn modelId="{80D80372-34AE-4F6E-9082-02099891E6A7}" srcId="{6D010B26-E8DC-4E5D-828F-42D333BA06A5}" destId="{1636819E-0CA9-4AD9-B7CA-7C289AA0A5E9}" srcOrd="2" destOrd="0" parTransId="{A99EE372-A0B2-432E-9C9E-8E06004F509E}" sibTransId="{B3030558-856B-4186-AD91-E6B111B7B009}"/>
    <dgm:cxn modelId="{7F79D791-B49F-4A99-BC91-E432EF3F7BF6}" type="presOf" srcId="{ED9260A1-9BD3-4EEF-96F8-73951130C2D0}" destId="{47BD4783-EBE0-4B67-8C6C-5F84E1480451}" srcOrd="0" destOrd="0" presId="urn:microsoft.com/office/officeart/2005/8/layout/cycle5"/>
    <dgm:cxn modelId="{7BEA17CC-69BE-4D97-A464-45CC103C8E89}" srcId="{6D010B26-E8DC-4E5D-828F-42D333BA06A5}" destId="{ED9260A1-9BD3-4EEF-96F8-73951130C2D0}" srcOrd="4" destOrd="0" parTransId="{94E7667C-B675-427D-9993-38246373F399}" sibTransId="{D4C0CD6A-B7DC-4174-AF46-8668E16A4D28}"/>
    <dgm:cxn modelId="{218896CE-2665-4346-A1CA-1418B87BBBC6}" type="presOf" srcId="{6D010B26-E8DC-4E5D-828F-42D333BA06A5}" destId="{A3AF0CC9-BFA2-44CC-98C9-1B2F44D772FB}" srcOrd="0" destOrd="0" presId="urn:microsoft.com/office/officeart/2005/8/layout/cycle5"/>
    <dgm:cxn modelId="{B7CF4FD0-7E7C-441C-BBFF-605DA0D72D7F}" type="presOf" srcId="{B3030558-856B-4186-AD91-E6B111B7B009}" destId="{45EFAAE8-6F50-4895-89C1-FBE484406EAF}" srcOrd="0" destOrd="0" presId="urn:microsoft.com/office/officeart/2005/8/layout/cycle5"/>
    <dgm:cxn modelId="{E34C33D2-D0EB-4B2A-92A4-C013861518B6}" type="presOf" srcId="{7328C3B5-57E4-4F79-9803-CBFD53729F8D}" destId="{7BA8EBEB-EA92-4FD7-A6BB-CDE53E89D234}" srcOrd="0" destOrd="0" presId="urn:microsoft.com/office/officeart/2005/8/layout/cycle5"/>
    <dgm:cxn modelId="{97D138D6-04CB-480E-8E15-1520F45042D4}" type="presOf" srcId="{1636819E-0CA9-4AD9-B7CA-7C289AA0A5E9}" destId="{7BAB351D-F73E-469A-8B38-D85232CDCD3E}" srcOrd="0" destOrd="0" presId="urn:microsoft.com/office/officeart/2005/8/layout/cycle5"/>
    <dgm:cxn modelId="{0860EEEB-30EB-4F74-A780-B41F5C538CAD}" type="presOf" srcId="{D4C0CD6A-B7DC-4174-AF46-8668E16A4D28}" destId="{03311D5B-AA10-4363-823B-AFC648F3D2E5}" srcOrd="0" destOrd="0" presId="urn:microsoft.com/office/officeart/2005/8/layout/cycle5"/>
    <dgm:cxn modelId="{DC07B4EC-C047-4D5D-8630-72F742933BB8}" type="presOf" srcId="{722798C7-11DF-4857-9673-E9C85A944A56}" destId="{5AFE9C3A-4177-425E-B2BA-C17D8460192A}" srcOrd="0" destOrd="0" presId="urn:microsoft.com/office/officeart/2005/8/layout/cycle5"/>
    <dgm:cxn modelId="{66A56EEE-BDBD-4F85-8D12-A76029C975BA}" srcId="{6D010B26-E8DC-4E5D-828F-42D333BA06A5}" destId="{AD4672D5-A7CD-4D55-BC85-8FE8AEA48A8F}" srcOrd="3" destOrd="0" parTransId="{B52AABA6-1781-41D8-9F8F-DDF07FDEF287}" sibTransId="{722798C7-11DF-4857-9673-E9C85A944A56}"/>
    <dgm:cxn modelId="{AF195CF2-CD51-43CF-9926-24699C1868E1}" type="presOf" srcId="{51571EEE-19F2-4598-918E-0527AF2D12D5}" destId="{CFD552AF-5DC6-4642-83D9-E34868FAC044}" srcOrd="0" destOrd="0" presId="urn:microsoft.com/office/officeart/2005/8/layout/cycle5"/>
    <dgm:cxn modelId="{5B6F0B74-6092-47DB-997F-34B7294B5455}" type="presParOf" srcId="{A3AF0CC9-BFA2-44CC-98C9-1B2F44D772FB}" destId="{7BA8EBEB-EA92-4FD7-A6BB-CDE53E89D234}" srcOrd="0" destOrd="0" presId="urn:microsoft.com/office/officeart/2005/8/layout/cycle5"/>
    <dgm:cxn modelId="{AEB55D30-4D6C-42B4-B7BD-DB9542591239}" type="presParOf" srcId="{A3AF0CC9-BFA2-44CC-98C9-1B2F44D772FB}" destId="{D168C7BB-045B-42CF-978C-29C5D946BDC3}" srcOrd="1" destOrd="0" presId="urn:microsoft.com/office/officeart/2005/8/layout/cycle5"/>
    <dgm:cxn modelId="{5A46A207-442B-468E-9AB3-5C69758E1DD1}" type="presParOf" srcId="{A3AF0CC9-BFA2-44CC-98C9-1B2F44D772FB}" destId="{BFE37F98-79CC-495D-AA27-5582A7ACBAB9}" srcOrd="2" destOrd="0" presId="urn:microsoft.com/office/officeart/2005/8/layout/cycle5"/>
    <dgm:cxn modelId="{6C8E876E-D055-4AB0-8D98-2C378CBA122E}" type="presParOf" srcId="{A3AF0CC9-BFA2-44CC-98C9-1B2F44D772FB}" destId="{CFD552AF-5DC6-4642-83D9-E34868FAC044}" srcOrd="3" destOrd="0" presId="urn:microsoft.com/office/officeart/2005/8/layout/cycle5"/>
    <dgm:cxn modelId="{B6A77435-8C47-43C4-AD68-631619F7FD47}" type="presParOf" srcId="{A3AF0CC9-BFA2-44CC-98C9-1B2F44D772FB}" destId="{881144DE-4EFE-41CB-880D-9D64D3DD2E76}" srcOrd="4" destOrd="0" presId="urn:microsoft.com/office/officeart/2005/8/layout/cycle5"/>
    <dgm:cxn modelId="{34E17F64-6CB0-43AF-97F8-9E97FEC18313}" type="presParOf" srcId="{A3AF0CC9-BFA2-44CC-98C9-1B2F44D772FB}" destId="{3791B8D7-BC65-41C6-9CD8-B6CC41EBF33F}" srcOrd="5" destOrd="0" presId="urn:microsoft.com/office/officeart/2005/8/layout/cycle5"/>
    <dgm:cxn modelId="{3EF7DBE5-A27D-40DC-903A-B1112532468A}" type="presParOf" srcId="{A3AF0CC9-BFA2-44CC-98C9-1B2F44D772FB}" destId="{7BAB351D-F73E-469A-8B38-D85232CDCD3E}" srcOrd="6" destOrd="0" presId="urn:microsoft.com/office/officeart/2005/8/layout/cycle5"/>
    <dgm:cxn modelId="{CD4ABC55-801C-47BC-8C8D-BD63D4F33B0C}" type="presParOf" srcId="{A3AF0CC9-BFA2-44CC-98C9-1B2F44D772FB}" destId="{5D0E584B-D6C0-4C0C-9AA9-890C431A66CC}" srcOrd="7" destOrd="0" presId="urn:microsoft.com/office/officeart/2005/8/layout/cycle5"/>
    <dgm:cxn modelId="{D346AB14-3089-482E-A1DF-C2DBD011092D}" type="presParOf" srcId="{A3AF0CC9-BFA2-44CC-98C9-1B2F44D772FB}" destId="{45EFAAE8-6F50-4895-89C1-FBE484406EAF}" srcOrd="8" destOrd="0" presId="urn:microsoft.com/office/officeart/2005/8/layout/cycle5"/>
    <dgm:cxn modelId="{CAC2FE80-B988-40A0-BA7D-0004AF268EE5}" type="presParOf" srcId="{A3AF0CC9-BFA2-44CC-98C9-1B2F44D772FB}" destId="{521A963C-3A32-45A2-A986-72C0C18A1D5A}" srcOrd="9" destOrd="0" presId="urn:microsoft.com/office/officeart/2005/8/layout/cycle5"/>
    <dgm:cxn modelId="{51B307DB-EE2D-42E8-8DCF-9D5FF5EBB6D8}" type="presParOf" srcId="{A3AF0CC9-BFA2-44CC-98C9-1B2F44D772FB}" destId="{591620DA-E1FE-4F0F-8086-3EFA31D89F66}" srcOrd="10" destOrd="0" presId="urn:microsoft.com/office/officeart/2005/8/layout/cycle5"/>
    <dgm:cxn modelId="{474AD415-E604-443D-B1BC-0925FB638392}" type="presParOf" srcId="{A3AF0CC9-BFA2-44CC-98C9-1B2F44D772FB}" destId="{5AFE9C3A-4177-425E-B2BA-C17D8460192A}" srcOrd="11" destOrd="0" presId="urn:microsoft.com/office/officeart/2005/8/layout/cycle5"/>
    <dgm:cxn modelId="{C8D49716-9EAF-4B51-89DE-9D993981B61B}" type="presParOf" srcId="{A3AF0CC9-BFA2-44CC-98C9-1B2F44D772FB}" destId="{47BD4783-EBE0-4B67-8C6C-5F84E1480451}" srcOrd="12" destOrd="0" presId="urn:microsoft.com/office/officeart/2005/8/layout/cycle5"/>
    <dgm:cxn modelId="{A31F60AB-7285-4D9A-A679-5CBD916B058B}" type="presParOf" srcId="{A3AF0CC9-BFA2-44CC-98C9-1B2F44D772FB}" destId="{2424C9C2-FC19-44E8-8A8C-7477F34C9E8A}" srcOrd="13" destOrd="0" presId="urn:microsoft.com/office/officeart/2005/8/layout/cycle5"/>
    <dgm:cxn modelId="{14924172-EBB3-4BB7-A69D-3A044E79B545}" type="presParOf" srcId="{A3AF0CC9-BFA2-44CC-98C9-1B2F44D772FB}" destId="{03311D5B-AA10-4363-823B-AFC648F3D2E5}"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C0BCB7-F603-4C6C-BFE8-BE72593564ED}">
      <dsp:nvSpPr>
        <dsp:cNvPr id="0" name=""/>
        <dsp:cNvSpPr/>
      </dsp:nvSpPr>
      <dsp:spPr>
        <a:xfrm>
          <a:off x="10552" y="1229456"/>
          <a:ext cx="3154042" cy="18924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Have Seen</a:t>
          </a:r>
        </a:p>
        <a:p>
          <a:pPr marL="0" lvl="0" indent="0" algn="ctr" defTabSz="1644650">
            <a:lnSpc>
              <a:spcPct val="90000"/>
            </a:lnSpc>
            <a:spcBef>
              <a:spcPct val="0"/>
            </a:spcBef>
            <a:spcAft>
              <a:spcPct val="35000"/>
            </a:spcAft>
            <a:buNone/>
          </a:pPr>
          <a:r>
            <a:rPr lang="en-US" sz="3700" kern="1200" dirty="0"/>
            <a:t>Chapter 1</a:t>
          </a:r>
        </a:p>
      </dsp:txBody>
      <dsp:txXfrm>
        <a:off x="65979" y="1284883"/>
        <a:ext cx="3043188" cy="1781571"/>
      </dsp:txXfrm>
    </dsp:sp>
    <dsp:sp modelId="{768F963A-9470-4C9A-989F-5B5C273D3978}">
      <dsp:nvSpPr>
        <dsp:cNvPr id="0" name=""/>
        <dsp:cNvSpPr/>
      </dsp:nvSpPr>
      <dsp:spPr>
        <a:xfrm>
          <a:off x="3479999" y="1784567"/>
          <a:ext cx="668657" cy="782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3479999" y="1941007"/>
        <a:ext cx="468060" cy="469322"/>
      </dsp:txXfrm>
    </dsp:sp>
    <dsp:sp modelId="{5D0DCC99-CC80-4B6C-B02D-ACBC9034B822}">
      <dsp:nvSpPr>
        <dsp:cNvPr id="0" name=""/>
        <dsp:cNvSpPr/>
      </dsp:nvSpPr>
      <dsp:spPr>
        <a:xfrm>
          <a:off x="4426212" y="1229456"/>
          <a:ext cx="3154042" cy="18924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Which Are</a:t>
          </a:r>
        </a:p>
        <a:p>
          <a:pPr marL="0" lvl="0" indent="0" algn="ctr" defTabSz="1644650">
            <a:lnSpc>
              <a:spcPct val="90000"/>
            </a:lnSpc>
            <a:spcBef>
              <a:spcPct val="0"/>
            </a:spcBef>
            <a:spcAft>
              <a:spcPct val="35000"/>
            </a:spcAft>
            <a:buNone/>
          </a:pPr>
          <a:r>
            <a:rPr lang="en-US" sz="3700" kern="1200" dirty="0"/>
            <a:t>Chapter 2-3</a:t>
          </a:r>
        </a:p>
      </dsp:txBody>
      <dsp:txXfrm>
        <a:off x="4481639" y="1284883"/>
        <a:ext cx="3043188" cy="1781571"/>
      </dsp:txXfrm>
    </dsp:sp>
    <dsp:sp modelId="{910A88F0-7B68-4AF6-9283-83CFEF649A02}">
      <dsp:nvSpPr>
        <dsp:cNvPr id="0" name=""/>
        <dsp:cNvSpPr/>
      </dsp:nvSpPr>
      <dsp:spPr>
        <a:xfrm>
          <a:off x="7895659" y="1784567"/>
          <a:ext cx="668657" cy="78220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7895659" y="1941007"/>
        <a:ext cx="468060" cy="469322"/>
      </dsp:txXfrm>
    </dsp:sp>
    <dsp:sp modelId="{E82ACA1B-0EDD-4655-8150-526824448D1B}">
      <dsp:nvSpPr>
        <dsp:cNvPr id="0" name=""/>
        <dsp:cNvSpPr/>
      </dsp:nvSpPr>
      <dsp:spPr>
        <a:xfrm>
          <a:off x="8841872" y="1229456"/>
          <a:ext cx="3154042" cy="18924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ctr" defTabSz="1644650">
            <a:lnSpc>
              <a:spcPct val="90000"/>
            </a:lnSpc>
            <a:spcBef>
              <a:spcPct val="0"/>
            </a:spcBef>
            <a:spcAft>
              <a:spcPct val="35000"/>
            </a:spcAft>
            <a:buNone/>
          </a:pPr>
          <a:r>
            <a:rPr lang="en-US" sz="3700" kern="1200" dirty="0"/>
            <a:t>“hereafter”</a:t>
          </a:r>
        </a:p>
        <a:p>
          <a:pPr marL="0" lvl="0" indent="0" algn="ctr" defTabSz="1644650">
            <a:lnSpc>
              <a:spcPct val="90000"/>
            </a:lnSpc>
            <a:spcBef>
              <a:spcPct val="0"/>
            </a:spcBef>
            <a:spcAft>
              <a:spcPct val="35000"/>
            </a:spcAft>
            <a:buNone/>
          </a:pPr>
          <a:r>
            <a:rPr lang="en-US" sz="3700" kern="1200" dirty="0"/>
            <a:t>Chapter 4-end</a:t>
          </a:r>
        </a:p>
      </dsp:txBody>
      <dsp:txXfrm>
        <a:off x="8897299" y="1284883"/>
        <a:ext cx="3043188" cy="17815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8EBEB-EA92-4FD7-A6BB-CDE53E89D234}">
      <dsp:nvSpPr>
        <dsp:cNvPr id="0" name=""/>
        <dsp:cNvSpPr/>
      </dsp:nvSpPr>
      <dsp:spPr>
        <a:xfrm>
          <a:off x="4446147" y="2918"/>
          <a:ext cx="1851905" cy="12037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Rapture</a:t>
          </a:r>
        </a:p>
        <a:p>
          <a:pPr marL="0" lvl="0" indent="0" algn="ctr" defTabSz="1066800">
            <a:lnSpc>
              <a:spcPct val="90000"/>
            </a:lnSpc>
            <a:spcBef>
              <a:spcPct val="0"/>
            </a:spcBef>
            <a:spcAft>
              <a:spcPct val="35000"/>
            </a:spcAft>
            <a:buNone/>
          </a:pPr>
          <a:r>
            <a:rPr lang="en-US" sz="2400" kern="1200" dirty="0"/>
            <a:t>Chapter 4</a:t>
          </a:r>
        </a:p>
      </dsp:txBody>
      <dsp:txXfrm>
        <a:off x="4504909" y="61680"/>
        <a:ext cx="1734381" cy="1086214"/>
      </dsp:txXfrm>
    </dsp:sp>
    <dsp:sp modelId="{BFE37F98-79CC-495D-AA27-5582A7ACBAB9}">
      <dsp:nvSpPr>
        <dsp:cNvPr id="0" name=""/>
        <dsp:cNvSpPr/>
      </dsp:nvSpPr>
      <dsp:spPr>
        <a:xfrm>
          <a:off x="2964355" y="604787"/>
          <a:ext cx="4815489" cy="4815489"/>
        </a:xfrm>
        <a:custGeom>
          <a:avLst/>
          <a:gdLst/>
          <a:ahLst/>
          <a:cxnLst/>
          <a:rect l="0" t="0" r="0" b="0"/>
          <a:pathLst>
            <a:path>
              <a:moveTo>
                <a:pt x="3582475" y="306021"/>
              </a:moveTo>
              <a:arcTo wR="2407744" hR="2407744" stAng="17952146" swAng="121358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FD552AF-5DC6-4642-83D9-E34868FAC044}">
      <dsp:nvSpPr>
        <dsp:cNvPr id="0" name=""/>
        <dsp:cNvSpPr/>
      </dsp:nvSpPr>
      <dsp:spPr>
        <a:xfrm>
          <a:off x="6736048" y="1666629"/>
          <a:ext cx="1851905" cy="12037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The Book</a:t>
          </a:r>
        </a:p>
        <a:p>
          <a:pPr marL="0" lvl="0" indent="0" algn="ctr" defTabSz="1155700">
            <a:lnSpc>
              <a:spcPct val="90000"/>
            </a:lnSpc>
            <a:spcBef>
              <a:spcPct val="0"/>
            </a:spcBef>
            <a:spcAft>
              <a:spcPct val="35000"/>
            </a:spcAft>
            <a:buNone/>
          </a:pPr>
          <a:r>
            <a:rPr lang="en-US" sz="2600" kern="1200" dirty="0"/>
            <a:t>Chapter 5</a:t>
          </a:r>
        </a:p>
      </dsp:txBody>
      <dsp:txXfrm>
        <a:off x="6794810" y="1725391"/>
        <a:ext cx="1734381" cy="1086214"/>
      </dsp:txXfrm>
    </dsp:sp>
    <dsp:sp modelId="{3791B8D7-BC65-41C6-9CD8-B6CC41EBF33F}">
      <dsp:nvSpPr>
        <dsp:cNvPr id="0" name=""/>
        <dsp:cNvSpPr/>
      </dsp:nvSpPr>
      <dsp:spPr>
        <a:xfrm>
          <a:off x="2964355" y="604787"/>
          <a:ext cx="4815489" cy="4815489"/>
        </a:xfrm>
        <a:custGeom>
          <a:avLst/>
          <a:gdLst/>
          <a:ahLst/>
          <a:cxnLst/>
          <a:rect l="0" t="0" r="0" b="0"/>
          <a:pathLst>
            <a:path>
              <a:moveTo>
                <a:pt x="4809746" y="2573945"/>
              </a:moveTo>
              <a:arcTo wR="2407744" hR="2407744" stAng="21837488" swAng="136131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7BAB351D-F73E-469A-8B38-D85232CDCD3E}">
      <dsp:nvSpPr>
        <dsp:cNvPr id="0" name=""/>
        <dsp:cNvSpPr/>
      </dsp:nvSpPr>
      <dsp:spPr>
        <a:xfrm>
          <a:off x="5861384" y="4358570"/>
          <a:ext cx="1851905" cy="12037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7 Seals </a:t>
          </a:r>
        </a:p>
        <a:p>
          <a:pPr marL="0" lvl="0" indent="0" algn="ctr" defTabSz="1155700">
            <a:lnSpc>
              <a:spcPct val="90000"/>
            </a:lnSpc>
            <a:spcBef>
              <a:spcPct val="0"/>
            </a:spcBef>
            <a:spcAft>
              <a:spcPct val="35000"/>
            </a:spcAft>
            <a:buNone/>
          </a:pPr>
          <a:r>
            <a:rPr lang="en-US" sz="2600" kern="1200" dirty="0"/>
            <a:t>Chp. 6-8</a:t>
          </a:r>
        </a:p>
      </dsp:txBody>
      <dsp:txXfrm>
        <a:off x="5920146" y="4417332"/>
        <a:ext cx="1734381" cy="1086214"/>
      </dsp:txXfrm>
    </dsp:sp>
    <dsp:sp modelId="{45EFAAE8-6F50-4895-89C1-FBE484406EAF}">
      <dsp:nvSpPr>
        <dsp:cNvPr id="0" name=""/>
        <dsp:cNvSpPr/>
      </dsp:nvSpPr>
      <dsp:spPr>
        <a:xfrm>
          <a:off x="2964355" y="604787"/>
          <a:ext cx="4815489" cy="4815489"/>
        </a:xfrm>
        <a:custGeom>
          <a:avLst/>
          <a:gdLst/>
          <a:ahLst/>
          <a:cxnLst/>
          <a:rect l="0" t="0" r="0" b="0"/>
          <a:pathLst>
            <a:path>
              <a:moveTo>
                <a:pt x="2703994" y="4797194"/>
              </a:moveTo>
              <a:arcTo wR="2407744" hR="2407744" stAng="4975944" swAng="84811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521A963C-3A32-45A2-A986-72C0C18A1D5A}">
      <dsp:nvSpPr>
        <dsp:cNvPr id="0" name=""/>
        <dsp:cNvSpPr/>
      </dsp:nvSpPr>
      <dsp:spPr>
        <a:xfrm>
          <a:off x="3030910" y="4358570"/>
          <a:ext cx="1851905" cy="12037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7 Trumpets</a:t>
          </a:r>
        </a:p>
        <a:p>
          <a:pPr marL="0" lvl="0" indent="0" algn="ctr" defTabSz="1155700">
            <a:lnSpc>
              <a:spcPct val="90000"/>
            </a:lnSpc>
            <a:spcBef>
              <a:spcPct val="0"/>
            </a:spcBef>
            <a:spcAft>
              <a:spcPct val="35000"/>
            </a:spcAft>
            <a:buNone/>
          </a:pPr>
          <a:r>
            <a:rPr lang="en-US" sz="2600" kern="1200" dirty="0"/>
            <a:t>Chp 8 - 11</a:t>
          </a:r>
        </a:p>
      </dsp:txBody>
      <dsp:txXfrm>
        <a:off x="3089672" y="4417332"/>
        <a:ext cx="1734381" cy="1086214"/>
      </dsp:txXfrm>
    </dsp:sp>
    <dsp:sp modelId="{5AFE9C3A-4177-425E-B2BA-C17D8460192A}">
      <dsp:nvSpPr>
        <dsp:cNvPr id="0" name=""/>
        <dsp:cNvSpPr/>
      </dsp:nvSpPr>
      <dsp:spPr>
        <a:xfrm>
          <a:off x="2964355" y="604787"/>
          <a:ext cx="4815489" cy="4815489"/>
        </a:xfrm>
        <a:custGeom>
          <a:avLst/>
          <a:gdLst/>
          <a:ahLst/>
          <a:cxnLst/>
          <a:rect l="0" t="0" r="0" b="0"/>
          <a:pathLst>
            <a:path>
              <a:moveTo>
                <a:pt x="255727" y="3487586"/>
              </a:moveTo>
              <a:arcTo wR="2407744" hR="2407744" stAng="9201202" swAng="1361310"/>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7BD4783-EBE0-4B67-8C6C-5F84E1480451}">
      <dsp:nvSpPr>
        <dsp:cNvPr id="0" name=""/>
        <dsp:cNvSpPr/>
      </dsp:nvSpPr>
      <dsp:spPr>
        <a:xfrm>
          <a:off x="2156245" y="1666629"/>
          <a:ext cx="1851905" cy="120373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7 Bowls</a:t>
          </a:r>
        </a:p>
        <a:p>
          <a:pPr marL="0" lvl="0" indent="0" algn="ctr" defTabSz="1155700">
            <a:lnSpc>
              <a:spcPct val="90000"/>
            </a:lnSpc>
            <a:spcBef>
              <a:spcPct val="0"/>
            </a:spcBef>
            <a:spcAft>
              <a:spcPct val="35000"/>
            </a:spcAft>
            <a:buNone/>
          </a:pPr>
          <a:r>
            <a:rPr lang="en-US" sz="2600" kern="1200" dirty="0"/>
            <a:t>Chp. 15-16</a:t>
          </a:r>
        </a:p>
      </dsp:txBody>
      <dsp:txXfrm>
        <a:off x="2215007" y="1725391"/>
        <a:ext cx="1734381" cy="1086214"/>
      </dsp:txXfrm>
    </dsp:sp>
    <dsp:sp modelId="{03311D5B-AA10-4363-823B-AFC648F3D2E5}">
      <dsp:nvSpPr>
        <dsp:cNvPr id="0" name=""/>
        <dsp:cNvSpPr/>
      </dsp:nvSpPr>
      <dsp:spPr>
        <a:xfrm>
          <a:off x="2964355" y="604787"/>
          <a:ext cx="4815489" cy="4815489"/>
        </a:xfrm>
        <a:custGeom>
          <a:avLst/>
          <a:gdLst/>
          <a:ahLst/>
          <a:cxnLst/>
          <a:rect l="0" t="0" r="0" b="0"/>
          <a:pathLst>
            <a:path>
              <a:moveTo>
                <a:pt x="578824" y="841767"/>
              </a:moveTo>
              <a:arcTo wR="2407744" hR="2407744" stAng="13234268" swAng="121358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9B6B-83BD-4DAF-BA20-850FC1C4E2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C85AFA6-5882-463C-BB6F-889E5D9189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8B9D15-8D7E-4200-8B3D-29A23661493E}"/>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CC82D584-F54B-41A2-8E9B-C59467869B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2C7C50-78C5-44CE-83FC-4ED82DAE66E0}"/>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389741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524AE-17DF-495E-B113-053D5592CD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BDBBAB-6DC4-46E5-9155-20CDFEEF23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72B00-CCE8-4558-8DA1-3C4E44324FE4}"/>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4A04C505-1407-4956-A7E0-2248C3F459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302701-61E2-4659-BDD7-8B367CB23457}"/>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267866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D7F0E5-3A67-479B-A6B2-ADECA00413D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B90A3C-AF7F-4528-9E27-1393C55A77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407DB9-8992-495C-9D74-EA06F298ADC1}"/>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0F5DCA45-EB41-4600-B88B-A09157A82E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BC1BD1-A93B-4E06-983D-D8B3D8F5ABCB}"/>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2597767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AD14B-12AA-451E-987E-40FF63A949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84D9D5-ABC4-48A8-B0D1-79AA7DFF4D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05B15B-8FE1-4D91-95D4-BD9CC3BEE59D}"/>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A0B09012-D026-4587-B60E-3FE5027A87E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3ADC7C3-337B-480C-8441-685E5C02C966}"/>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1463053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FD014-01B5-40B1-A80E-804DA86234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8617D4-670D-4E59-83E0-EA66EAAEEC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0180DB9-3F74-4C2B-A8BB-A2BCA15057AD}"/>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E80A8177-1670-4C06-B4D7-FFEA926A81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75DF41-AA9B-4B63-9816-A485994F002B}"/>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379947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2555-85DB-48B6-A5E7-D5968ECA0A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3A7735-C87F-4FE4-980E-C13B4E4052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98BDD40-5D32-4953-850F-B744373D784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477669-E923-4B61-9C87-72A548273961}"/>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6" name="Footer Placeholder 5">
            <a:extLst>
              <a:ext uri="{FF2B5EF4-FFF2-40B4-BE49-F238E27FC236}">
                <a16:creationId xmlns:a16="http://schemas.microsoft.com/office/drawing/2014/main" id="{C6F1FB25-0D07-4D73-BDCF-1725F8B6995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A9A5FC-7A06-4F6A-A8E4-A53171C18B2E}"/>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150610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B1322-E84C-4092-9A8D-F40520A34A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922912-B67B-4AAA-94A7-386D2FF96C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E1D9F8-75DE-4BA0-AA80-2B4DD76A5D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EC97E3D-8463-43D7-A73E-3E777B6CBE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2BD9422-756F-47B7-B478-0DEB8E3A1A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B2EEF5-4B3C-4361-ADAF-7ECD9A1B07EE}"/>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8" name="Footer Placeholder 7">
            <a:extLst>
              <a:ext uri="{FF2B5EF4-FFF2-40B4-BE49-F238E27FC236}">
                <a16:creationId xmlns:a16="http://schemas.microsoft.com/office/drawing/2014/main" id="{B913432B-3CBE-4AC6-A89E-35A23D31F24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CBA788E-067B-4E0F-836E-4CF6D4AC1391}"/>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7410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89244-B007-437D-AA95-9CA514B7C8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E4076D-F33E-429D-ABC5-5D4B9813C966}"/>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4" name="Footer Placeholder 3">
            <a:extLst>
              <a:ext uri="{FF2B5EF4-FFF2-40B4-BE49-F238E27FC236}">
                <a16:creationId xmlns:a16="http://schemas.microsoft.com/office/drawing/2014/main" id="{4D793482-DD12-467F-BF47-BA7A4FD7697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762456E-5520-4298-9283-2AE7D4170D33}"/>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3480713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DE6502-CC61-4C73-9B3E-D834B4B39F1E}"/>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3" name="Footer Placeholder 2">
            <a:extLst>
              <a:ext uri="{FF2B5EF4-FFF2-40B4-BE49-F238E27FC236}">
                <a16:creationId xmlns:a16="http://schemas.microsoft.com/office/drawing/2014/main" id="{DA807EE9-D73A-491D-8C86-4CBF93895F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6E72FD1-B60C-4E5B-A9E5-B7F9248A428C}"/>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200735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7DAF8-2311-4A9E-A177-CB0132A784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FA6EC4-95B0-4E88-9BDB-1C768EC0E8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F66951-9456-451C-8BAA-854E0AF9FF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430405-DFC6-4577-8793-43B7C8D9101C}"/>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6" name="Footer Placeholder 5">
            <a:extLst>
              <a:ext uri="{FF2B5EF4-FFF2-40B4-BE49-F238E27FC236}">
                <a16:creationId xmlns:a16="http://schemas.microsoft.com/office/drawing/2014/main" id="{C616AA39-C3F2-44AD-83FB-15807BC98F7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3C69148-4446-4292-88CC-D5488573ABA6}"/>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2550271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1EBAB-F71E-461A-BDEC-0C56505BBC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BA8480-A3EC-4C28-8177-95E243DE1F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356FC67-7760-4730-A18D-F969CBF677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995558-3B4B-4FD0-B4A0-17BD4D125DB7}"/>
              </a:ext>
            </a:extLst>
          </p:cNvPr>
          <p:cNvSpPr>
            <a:spLocks noGrp="1"/>
          </p:cNvSpPr>
          <p:nvPr>
            <p:ph type="dt" sz="half" idx="10"/>
          </p:nvPr>
        </p:nvSpPr>
        <p:spPr/>
        <p:txBody>
          <a:bodyPr/>
          <a:lstStyle/>
          <a:p>
            <a:fld id="{D5862FA0-1E75-49C0-8096-BB3AD548731D}" type="datetimeFigureOut">
              <a:rPr lang="en-US" smtClean="0"/>
              <a:t>4/8/2020</a:t>
            </a:fld>
            <a:endParaRPr lang="en-US" dirty="0"/>
          </a:p>
        </p:txBody>
      </p:sp>
      <p:sp>
        <p:nvSpPr>
          <p:cNvPr id="6" name="Footer Placeholder 5">
            <a:extLst>
              <a:ext uri="{FF2B5EF4-FFF2-40B4-BE49-F238E27FC236}">
                <a16:creationId xmlns:a16="http://schemas.microsoft.com/office/drawing/2014/main" id="{BF17BA27-708C-42EB-BDD8-701035C0A2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1F70FD-04E5-42E5-BA74-BC056DED37CD}"/>
              </a:ext>
            </a:extLst>
          </p:cNvPr>
          <p:cNvSpPr>
            <a:spLocks noGrp="1"/>
          </p:cNvSpPr>
          <p:nvPr>
            <p:ph type="sldNum" sz="quarter" idx="12"/>
          </p:nvPr>
        </p:nvSpPr>
        <p:spPr/>
        <p:txBody>
          <a:bodyPr/>
          <a:lstStyle/>
          <a:p>
            <a:fld id="{85EABC2E-B2DD-4EAC-BA0A-22ADDE78B83F}" type="slidenum">
              <a:rPr lang="en-US" smtClean="0"/>
              <a:t>‹#›</a:t>
            </a:fld>
            <a:endParaRPr lang="en-US" dirty="0"/>
          </a:p>
        </p:txBody>
      </p:sp>
    </p:spTree>
    <p:extLst>
      <p:ext uri="{BB962C8B-B14F-4D97-AF65-F5344CB8AC3E}">
        <p14:creationId xmlns:p14="http://schemas.microsoft.com/office/powerpoint/2010/main" val="970676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2966F1-AECA-4AD9-A9EB-A64F643CDA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C0A5E7-BD5F-451F-ADB4-1654618D71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271B95-F1B9-4615-9835-C7E0C2B858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62FA0-1E75-49C0-8096-BB3AD548731D}" type="datetimeFigureOut">
              <a:rPr lang="en-US" smtClean="0"/>
              <a:t>4/8/2020</a:t>
            </a:fld>
            <a:endParaRPr lang="en-US" dirty="0"/>
          </a:p>
        </p:txBody>
      </p:sp>
      <p:sp>
        <p:nvSpPr>
          <p:cNvPr id="5" name="Footer Placeholder 4">
            <a:extLst>
              <a:ext uri="{FF2B5EF4-FFF2-40B4-BE49-F238E27FC236}">
                <a16:creationId xmlns:a16="http://schemas.microsoft.com/office/drawing/2014/main" id="{1B4F6B4F-41D3-4AEC-8403-EAA3684E28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F9FB115-0A18-47E4-9CE6-E972FAC00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ABC2E-B2DD-4EAC-BA0A-22ADDE78B83F}" type="slidenum">
              <a:rPr lang="en-US" smtClean="0"/>
              <a:t>‹#›</a:t>
            </a:fld>
            <a:endParaRPr lang="en-US" dirty="0"/>
          </a:p>
        </p:txBody>
      </p:sp>
    </p:spTree>
    <p:extLst>
      <p:ext uri="{BB962C8B-B14F-4D97-AF65-F5344CB8AC3E}">
        <p14:creationId xmlns:p14="http://schemas.microsoft.com/office/powerpoint/2010/main" val="3243752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E44C5-EB68-486C-B393-1C98DD1A6C32}"/>
              </a:ext>
            </a:extLst>
          </p:cNvPr>
          <p:cNvSpPr>
            <a:spLocks noGrp="1"/>
          </p:cNvSpPr>
          <p:nvPr>
            <p:ph type="ctrTitle"/>
          </p:nvPr>
        </p:nvSpPr>
        <p:spPr/>
        <p:txBody>
          <a:bodyPr/>
          <a:lstStyle/>
          <a:p>
            <a:r>
              <a:rPr lang="en-US" dirty="0"/>
              <a:t>Revelation Study</a:t>
            </a:r>
          </a:p>
        </p:txBody>
      </p:sp>
      <p:sp>
        <p:nvSpPr>
          <p:cNvPr id="3" name="Subtitle 2">
            <a:extLst>
              <a:ext uri="{FF2B5EF4-FFF2-40B4-BE49-F238E27FC236}">
                <a16:creationId xmlns:a16="http://schemas.microsoft.com/office/drawing/2014/main" id="{2269B466-EAAB-4626-92D3-0DB23E161E2B}"/>
              </a:ext>
            </a:extLst>
          </p:cNvPr>
          <p:cNvSpPr>
            <a:spLocks noGrp="1"/>
          </p:cNvSpPr>
          <p:nvPr>
            <p:ph type="subTitle" idx="1"/>
          </p:nvPr>
        </p:nvSpPr>
        <p:spPr/>
        <p:txBody>
          <a:bodyPr/>
          <a:lstStyle/>
          <a:p>
            <a:r>
              <a:rPr lang="en-US" dirty="0"/>
              <a:t>Chapter 8 and 9</a:t>
            </a:r>
          </a:p>
        </p:txBody>
      </p:sp>
    </p:spTree>
    <p:extLst>
      <p:ext uri="{BB962C8B-B14F-4D97-AF65-F5344CB8AC3E}">
        <p14:creationId xmlns:p14="http://schemas.microsoft.com/office/powerpoint/2010/main" val="242569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7A50-A708-4778-8C0E-A4A88E84443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E410F5A-5E35-4322-9D58-0289F887A48B}"/>
              </a:ext>
            </a:extLst>
          </p:cNvPr>
          <p:cNvSpPr>
            <a:spLocks noGrp="1"/>
          </p:cNvSpPr>
          <p:nvPr>
            <p:ph idx="1"/>
          </p:nvPr>
        </p:nvSpPr>
        <p:spPr>
          <a:xfrm>
            <a:off x="106017" y="198783"/>
            <a:ext cx="12085983" cy="6546574"/>
          </a:xfrm>
        </p:spPr>
        <p:txBody>
          <a:bodyPr>
            <a:normAutofit/>
          </a:bodyPr>
          <a:lstStyle/>
          <a:p>
            <a:r>
              <a:rPr lang="en-US" sz="3600" b="1" baseline="30000" dirty="0"/>
              <a:t>8 </a:t>
            </a:r>
            <a:r>
              <a:rPr lang="en-US" sz="3600" dirty="0"/>
              <a:t>And the second angel sounded, and as it were a great mountain burning with fire was cast into the sea: and the third part of the sea became blood;</a:t>
            </a:r>
          </a:p>
          <a:p>
            <a:r>
              <a:rPr lang="en-US" sz="3600" b="1" baseline="30000" dirty="0"/>
              <a:t>9 </a:t>
            </a:r>
            <a:r>
              <a:rPr lang="en-US" sz="3600" dirty="0"/>
              <a:t>And the third part of the creatures which were in the sea, and had life, died; and the third part of the ships were destroyed.</a:t>
            </a:r>
          </a:p>
          <a:p>
            <a:r>
              <a:rPr lang="en-US" sz="3600" b="1" baseline="30000" dirty="0"/>
              <a:t>10 </a:t>
            </a:r>
            <a:r>
              <a:rPr lang="en-US" sz="3600" dirty="0"/>
              <a:t>And the third angel sounded, and there fell a great star from heaven, burning as it were a lamp, and it fell upon the third part of the rivers, and upon the fountains of waters;</a:t>
            </a:r>
          </a:p>
          <a:p>
            <a:r>
              <a:rPr lang="en-US" sz="3600" b="1" baseline="30000" dirty="0"/>
              <a:t>11 </a:t>
            </a:r>
            <a:r>
              <a:rPr lang="en-US" sz="3600" dirty="0"/>
              <a:t>And the name of the star is called Wormwood: and the third part of the waters became wormwood; and many men died of the waters, because they were made bitter.</a:t>
            </a:r>
          </a:p>
          <a:p>
            <a:endParaRPr lang="en-US" dirty="0"/>
          </a:p>
        </p:txBody>
      </p:sp>
    </p:spTree>
    <p:extLst>
      <p:ext uri="{BB962C8B-B14F-4D97-AF65-F5344CB8AC3E}">
        <p14:creationId xmlns:p14="http://schemas.microsoft.com/office/powerpoint/2010/main" val="449183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F674-6209-48C2-B9A8-3BD0DE056CB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CF9992F-29B0-43CD-B2FB-E0A8C5E36037}"/>
              </a:ext>
            </a:extLst>
          </p:cNvPr>
          <p:cNvSpPr>
            <a:spLocks noGrp="1"/>
          </p:cNvSpPr>
          <p:nvPr>
            <p:ph idx="1"/>
          </p:nvPr>
        </p:nvSpPr>
        <p:spPr>
          <a:xfrm>
            <a:off x="0" y="1825625"/>
            <a:ext cx="12192000" cy="4351338"/>
          </a:xfrm>
        </p:spPr>
        <p:txBody>
          <a:bodyPr>
            <a:normAutofit/>
          </a:bodyPr>
          <a:lstStyle/>
          <a:p>
            <a:r>
              <a:rPr lang="en-US" sz="4000" dirty="0"/>
              <a:t>Trumpets</a:t>
            </a:r>
          </a:p>
          <a:p>
            <a:r>
              <a:rPr lang="en-US" sz="4000" dirty="0"/>
              <a:t>1					Vegetation (1/3 trees and all grass)</a:t>
            </a:r>
          </a:p>
          <a:p>
            <a:r>
              <a:rPr lang="en-US" sz="4000" dirty="0"/>
              <a:t>2					Sea as blood</a:t>
            </a:r>
          </a:p>
          <a:p>
            <a:r>
              <a:rPr lang="en-US" sz="4000" dirty="0"/>
              <a:t>3					Fresh water is bitter							</a:t>
            </a:r>
          </a:p>
        </p:txBody>
      </p:sp>
    </p:spTree>
    <p:extLst>
      <p:ext uri="{BB962C8B-B14F-4D97-AF65-F5344CB8AC3E}">
        <p14:creationId xmlns:p14="http://schemas.microsoft.com/office/powerpoint/2010/main" val="1688959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0E9D8-9153-4DA5-AB84-AEED297847B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234E6EB-9E52-461F-AC1D-ED34E1A5BEB1}"/>
              </a:ext>
            </a:extLst>
          </p:cNvPr>
          <p:cNvSpPr>
            <a:spLocks noGrp="1"/>
          </p:cNvSpPr>
          <p:nvPr>
            <p:ph idx="1"/>
          </p:nvPr>
        </p:nvSpPr>
        <p:spPr>
          <a:xfrm>
            <a:off x="0" y="887896"/>
            <a:ext cx="12059478" cy="5289067"/>
          </a:xfrm>
        </p:spPr>
        <p:txBody>
          <a:bodyPr>
            <a:normAutofit/>
          </a:bodyPr>
          <a:lstStyle/>
          <a:p>
            <a:r>
              <a:rPr lang="en-US" sz="4000" dirty="0"/>
              <a:t>Exodus 19</a:t>
            </a:r>
            <a:r>
              <a:rPr lang="en-US" sz="4000" b="1" baseline="30000" dirty="0"/>
              <a:t>20 </a:t>
            </a:r>
            <a:r>
              <a:rPr lang="en-US" sz="4000" dirty="0"/>
              <a:t>And Moses and Aaron did so, as the </a:t>
            </a:r>
            <a:r>
              <a:rPr lang="en-US" sz="4000" cap="small" dirty="0"/>
              <a:t>Lord</a:t>
            </a:r>
            <a:r>
              <a:rPr lang="en-US" sz="4000" dirty="0"/>
              <a:t> commanded; and he lifted up the rod, and smote the waters that were in the river, in the sight of Pharaoh, and in the sight of his servants; and all the waters that were in the river were turned to blood.</a:t>
            </a:r>
          </a:p>
          <a:p>
            <a:r>
              <a:rPr lang="en-US" sz="4000" b="1" baseline="30000" dirty="0"/>
              <a:t>21 </a:t>
            </a:r>
            <a:r>
              <a:rPr lang="en-US" sz="4000" dirty="0"/>
              <a:t>And the fish that was in the river died; and the river stank, and the Egyptians could not drink of the water of the river; and there was blood throughout all the land of Egypt.</a:t>
            </a:r>
          </a:p>
          <a:p>
            <a:endParaRPr lang="en-US" dirty="0"/>
          </a:p>
        </p:txBody>
      </p:sp>
    </p:spTree>
    <p:extLst>
      <p:ext uri="{BB962C8B-B14F-4D97-AF65-F5344CB8AC3E}">
        <p14:creationId xmlns:p14="http://schemas.microsoft.com/office/powerpoint/2010/main" val="1619018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698E4-4E94-49F9-9323-BAA2DD94031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8585CBEC-596D-4C2F-BED6-79465BD7FF35}"/>
              </a:ext>
            </a:extLst>
          </p:cNvPr>
          <p:cNvSpPr>
            <a:spLocks noGrp="1"/>
          </p:cNvSpPr>
          <p:nvPr>
            <p:ph idx="1"/>
          </p:nvPr>
        </p:nvSpPr>
        <p:spPr>
          <a:xfrm>
            <a:off x="1" y="0"/>
            <a:ext cx="12192000" cy="6858000"/>
          </a:xfrm>
        </p:spPr>
        <p:txBody>
          <a:bodyPr/>
          <a:lstStyle/>
          <a:p>
            <a:r>
              <a:rPr lang="en-US" sz="4000" dirty="0"/>
              <a:t>Exodus 15</a:t>
            </a:r>
            <a:r>
              <a:rPr lang="en-US" sz="4000" b="1" baseline="30000" dirty="0"/>
              <a:t>23 </a:t>
            </a:r>
            <a:r>
              <a:rPr lang="en-US" sz="4000" dirty="0"/>
              <a:t>And when they came to Marah, they could not drink of the waters of Marah, for they were bitter: therefore the name of it was called Marah.</a:t>
            </a:r>
          </a:p>
          <a:p>
            <a:r>
              <a:rPr lang="en-US" sz="4000" b="1" baseline="30000" dirty="0"/>
              <a:t>24 </a:t>
            </a:r>
            <a:r>
              <a:rPr lang="en-US" sz="4000" dirty="0"/>
              <a:t>And the people murmured against Moses, saying, What shall we drink?</a:t>
            </a:r>
          </a:p>
          <a:p>
            <a:r>
              <a:rPr lang="en-US" sz="4000" b="1" baseline="30000" dirty="0"/>
              <a:t>25 </a:t>
            </a:r>
            <a:r>
              <a:rPr lang="en-US" sz="4000" dirty="0"/>
              <a:t>And he cried unto the </a:t>
            </a:r>
            <a:r>
              <a:rPr lang="en-US" sz="4000" cap="small" dirty="0"/>
              <a:t>Lord</a:t>
            </a:r>
            <a:r>
              <a:rPr lang="en-US" sz="4000" dirty="0"/>
              <a:t>; and the </a:t>
            </a:r>
            <a:r>
              <a:rPr lang="en-US" sz="4000" cap="small" dirty="0"/>
              <a:t>Lord</a:t>
            </a:r>
            <a:r>
              <a:rPr lang="en-US" sz="4000" dirty="0"/>
              <a:t> shewed him a tree, which when he had cast into the waters, the waters were made sweet: there he made for them a statute and an ordinance, and there he proved them,</a:t>
            </a:r>
          </a:p>
          <a:p>
            <a:endParaRPr lang="en-US" dirty="0"/>
          </a:p>
        </p:txBody>
      </p:sp>
    </p:spTree>
    <p:extLst>
      <p:ext uri="{BB962C8B-B14F-4D97-AF65-F5344CB8AC3E}">
        <p14:creationId xmlns:p14="http://schemas.microsoft.com/office/powerpoint/2010/main" val="418311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D3992-43F4-48DF-B30B-9F5B5E91D35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CCD5DD8E-1902-4780-92AD-FAD5AC65F35F}"/>
              </a:ext>
            </a:extLst>
          </p:cNvPr>
          <p:cNvSpPr>
            <a:spLocks noGrp="1"/>
          </p:cNvSpPr>
          <p:nvPr>
            <p:ph idx="1"/>
          </p:nvPr>
        </p:nvSpPr>
        <p:spPr>
          <a:xfrm>
            <a:off x="0" y="556591"/>
            <a:ext cx="12192000" cy="5620372"/>
          </a:xfrm>
        </p:spPr>
        <p:txBody>
          <a:bodyPr>
            <a:normAutofit/>
          </a:bodyPr>
          <a:lstStyle/>
          <a:p>
            <a:r>
              <a:rPr lang="en-US" sz="4000" dirty="0"/>
              <a:t>Jesus Connection: </a:t>
            </a:r>
          </a:p>
          <a:p>
            <a:r>
              <a:rPr lang="en-US" sz="4000" dirty="0"/>
              <a:t>We see in Exodus the waters were bitter only to be turned sweet by the wood, just the same as Jesus on his cross! Jesus came to die on a cross, to atone for sin, to make life that is bitter sweet. </a:t>
            </a:r>
          </a:p>
          <a:p>
            <a:r>
              <a:rPr lang="en-US" sz="4000" dirty="0"/>
              <a:t>We see in Revelation during tribulation, that the waters are turned bitter, just the same as the Jesus of the end time will come in judgment turning bitter the vain hopes and ambitions of unbelievers. </a:t>
            </a:r>
          </a:p>
        </p:txBody>
      </p:sp>
    </p:spTree>
    <p:extLst>
      <p:ext uri="{BB962C8B-B14F-4D97-AF65-F5344CB8AC3E}">
        <p14:creationId xmlns:p14="http://schemas.microsoft.com/office/powerpoint/2010/main" val="1812584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E9810-78AD-42BD-B806-0C3792567C5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AB344234-D27D-44A3-87EF-7B8D6B2A77EC}"/>
              </a:ext>
            </a:extLst>
          </p:cNvPr>
          <p:cNvSpPr>
            <a:spLocks noGrp="1"/>
          </p:cNvSpPr>
          <p:nvPr>
            <p:ph idx="1"/>
          </p:nvPr>
        </p:nvSpPr>
        <p:spPr>
          <a:xfrm>
            <a:off x="0" y="649357"/>
            <a:ext cx="12006470" cy="5527606"/>
          </a:xfrm>
        </p:spPr>
        <p:txBody>
          <a:bodyPr>
            <a:normAutofit lnSpcReduction="10000"/>
          </a:bodyPr>
          <a:lstStyle/>
          <a:p>
            <a:r>
              <a:rPr lang="en-US" sz="4000" b="1" baseline="30000" dirty="0"/>
              <a:t>12 </a:t>
            </a:r>
            <a:r>
              <a:rPr lang="en-US" sz="4000" dirty="0"/>
              <a:t>And the fourth angel sounded, and the third part of the sun was smitten, and the third part of the moon, and the third part of the stars; so as the third part of them was darkened, and the day shone not for a third part of it, and the night likewise.</a:t>
            </a:r>
          </a:p>
          <a:p>
            <a:r>
              <a:rPr lang="en-US" sz="4000" b="1" baseline="30000" dirty="0"/>
              <a:t>13 </a:t>
            </a:r>
            <a:r>
              <a:rPr lang="en-US" sz="4000" dirty="0"/>
              <a:t>And I beheld, and heard an angel flying through the midst of heaven, saying with a loud voice, Woe, woe, woe, to the inhabiters of the earth by reason of the other voices of the trumpet of the three angels, which are yet to sound!</a:t>
            </a:r>
          </a:p>
          <a:p>
            <a:endParaRPr lang="en-US" dirty="0"/>
          </a:p>
        </p:txBody>
      </p:sp>
    </p:spTree>
    <p:extLst>
      <p:ext uri="{BB962C8B-B14F-4D97-AF65-F5344CB8AC3E}">
        <p14:creationId xmlns:p14="http://schemas.microsoft.com/office/powerpoint/2010/main" val="1307188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F674-6209-48C2-B9A8-3BD0DE056CB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CF9992F-29B0-43CD-B2FB-E0A8C5E36037}"/>
              </a:ext>
            </a:extLst>
          </p:cNvPr>
          <p:cNvSpPr>
            <a:spLocks noGrp="1"/>
          </p:cNvSpPr>
          <p:nvPr>
            <p:ph idx="1"/>
          </p:nvPr>
        </p:nvSpPr>
        <p:spPr>
          <a:xfrm>
            <a:off x="0" y="0"/>
            <a:ext cx="12192000" cy="6858000"/>
          </a:xfrm>
        </p:spPr>
        <p:txBody>
          <a:bodyPr/>
          <a:lstStyle/>
          <a:p>
            <a:r>
              <a:rPr lang="en-US" sz="4000" dirty="0"/>
              <a:t>Trumpets</a:t>
            </a:r>
          </a:p>
          <a:p>
            <a:r>
              <a:rPr lang="en-US" sz="4000" dirty="0"/>
              <a:t>1					Vegetation (1/3 trees and all grass)</a:t>
            </a:r>
          </a:p>
          <a:p>
            <a:r>
              <a:rPr lang="en-US" sz="4000" dirty="0"/>
              <a:t>2					Sea as blood</a:t>
            </a:r>
          </a:p>
          <a:p>
            <a:r>
              <a:rPr lang="en-US" sz="4000" dirty="0"/>
              <a:t>3					Fresh water is bitter</a:t>
            </a:r>
          </a:p>
          <a:p>
            <a:r>
              <a:rPr lang="en-US" sz="4000" dirty="0"/>
              <a:t>4					eclipse </a:t>
            </a:r>
          </a:p>
          <a:p>
            <a:r>
              <a:rPr lang="en-US" sz="4000" dirty="0"/>
              <a:t>“Woe, Woe, Woe” – getting worse		</a:t>
            </a:r>
            <a:r>
              <a:rPr lang="en-US" dirty="0"/>
              <a:t>					</a:t>
            </a:r>
          </a:p>
        </p:txBody>
      </p:sp>
    </p:spTree>
    <p:extLst>
      <p:ext uri="{BB962C8B-B14F-4D97-AF65-F5344CB8AC3E}">
        <p14:creationId xmlns:p14="http://schemas.microsoft.com/office/powerpoint/2010/main" val="2687036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D82F5-683D-4F95-9E23-64A473D6BE8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07CF144-6381-4B96-97E8-CE92B32956F7}"/>
              </a:ext>
            </a:extLst>
          </p:cNvPr>
          <p:cNvSpPr>
            <a:spLocks noGrp="1"/>
          </p:cNvSpPr>
          <p:nvPr>
            <p:ph idx="1"/>
          </p:nvPr>
        </p:nvSpPr>
        <p:spPr>
          <a:xfrm>
            <a:off x="106017" y="145774"/>
            <a:ext cx="11993218" cy="6712226"/>
          </a:xfrm>
        </p:spPr>
        <p:txBody>
          <a:bodyPr>
            <a:normAutofit lnSpcReduction="10000"/>
          </a:bodyPr>
          <a:lstStyle/>
          <a:p>
            <a:r>
              <a:rPr lang="en-US" sz="4000" b="1" baseline="30000" dirty="0"/>
              <a:t>3 </a:t>
            </a:r>
            <a:r>
              <a:rPr lang="en-US" sz="4000" dirty="0"/>
              <a:t>And another angel came and stood at the altar, having a golden censer; and there was given unto him much incense, that he should offer it with the prayers of all saints upon the golden altar which was before the throne.</a:t>
            </a:r>
          </a:p>
          <a:p>
            <a:r>
              <a:rPr lang="en-US" sz="4000" b="1" baseline="30000" dirty="0"/>
              <a:t>4 </a:t>
            </a:r>
            <a:r>
              <a:rPr lang="en-US" sz="4000" dirty="0"/>
              <a:t>And the smoke of the incense, which came with the prayers of the saints, ascended up before God out of the angel's hand.</a:t>
            </a:r>
          </a:p>
          <a:p>
            <a:r>
              <a:rPr lang="en-US" sz="4000" b="1" baseline="30000" dirty="0"/>
              <a:t>5 </a:t>
            </a:r>
            <a:r>
              <a:rPr lang="en-US" sz="4000" dirty="0"/>
              <a:t>And the angel took the censer, and filled it with fire of the altar, and cast it into the earth: and there were voices, and thunderings, and lightnings, and an earthquake.</a:t>
            </a:r>
          </a:p>
          <a:p>
            <a:endParaRPr lang="en-US" dirty="0"/>
          </a:p>
        </p:txBody>
      </p:sp>
    </p:spTree>
    <p:extLst>
      <p:ext uri="{BB962C8B-B14F-4D97-AF65-F5344CB8AC3E}">
        <p14:creationId xmlns:p14="http://schemas.microsoft.com/office/powerpoint/2010/main" val="3903484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F5797-1AE0-4F83-A698-17935FD1C401}"/>
              </a:ext>
            </a:extLst>
          </p:cNvPr>
          <p:cNvSpPr>
            <a:spLocks noGrp="1"/>
          </p:cNvSpPr>
          <p:nvPr>
            <p:ph type="title"/>
          </p:nvPr>
        </p:nvSpPr>
        <p:spPr/>
        <p:txBody>
          <a:bodyPr/>
          <a:lstStyle/>
          <a:p>
            <a:endParaRPr lang="en-US" dirty="0"/>
          </a:p>
        </p:txBody>
      </p:sp>
      <p:pic>
        <p:nvPicPr>
          <p:cNvPr id="4" name="Content Placeholder 3">
            <a:extLst>
              <a:ext uri="{FF2B5EF4-FFF2-40B4-BE49-F238E27FC236}">
                <a16:creationId xmlns:a16="http://schemas.microsoft.com/office/drawing/2014/main" id="{7235A799-AE49-4670-8A6E-51DB4055D9CD}"/>
              </a:ext>
            </a:extLst>
          </p:cNvPr>
          <p:cNvPicPr>
            <a:picLocks noGrp="1" noChangeAspect="1"/>
          </p:cNvPicPr>
          <p:nvPr>
            <p:ph idx="1"/>
          </p:nvPr>
        </p:nvPicPr>
        <p:blipFill>
          <a:blip r:embed="rId2"/>
          <a:stretch>
            <a:fillRect/>
          </a:stretch>
        </p:blipFill>
        <p:spPr>
          <a:xfrm>
            <a:off x="0" y="0"/>
            <a:ext cx="5897217" cy="4852379"/>
          </a:xfrm>
          <a:prstGeom prst="rect">
            <a:avLst/>
          </a:prstGeom>
        </p:spPr>
      </p:pic>
      <p:pic>
        <p:nvPicPr>
          <p:cNvPr id="5" name="Picture 4">
            <a:extLst>
              <a:ext uri="{FF2B5EF4-FFF2-40B4-BE49-F238E27FC236}">
                <a16:creationId xmlns:a16="http://schemas.microsoft.com/office/drawing/2014/main" id="{55DFD998-8CD9-440C-90F9-3CE6E678EB97}"/>
              </a:ext>
            </a:extLst>
          </p:cNvPr>
          <p:cNvPicPr>
            <a:picLocks noChangeAspect="1"/>
          </p:cNvPicPr>
          <p:nvPr/>
        </p:nvPicPr>
        <p:blipFill>
          <a:blip r:embed="rId3"/>
          <a:stretch>
            <a:fillRect/>
          </a:stretch>
        </p:blipFill>
        <p:spPr>
          <a:xfrm>
            <a:off x="6202017" y="2426189"/>
            <a:ext cx="5669473" cy="4246632"/>
          </a:xfrm>
          <a:prstGeom prst="rect">
            <a:avLst/>
          </a:prstGeom>
        </p:spPr>
      </p:pic>
    </p:spTree>
    <p:extLst>
      <p:ext uri="{BB962C8B-B14F-4D97-AF65-F5344CB8AC3E}">
        <p14:creationId xmlns:p14="http://schemas.microsoft.com/office/powerpoint/2010/main" val="688290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7C916-AD7E-4919-8809-CCA2DA4F139C}"/>
              </a:ext>
            </a:extLst>
          </p:cNvPr>
          <p:cNvSpPr>
            <a:spLocks noGrp="1"/>
          </p:cNvSpPr>
          <p:nvPr>
            <p:ph type="title"/>
          </p:nvPr>
        </p:nvSpPr>
        <p:spPr/>
        <p:txBody>
          <a:bodyPr/>
          <a:lstStyle/>
          <a:p>
            <a:r>
              <a:rPr lang="en-US" dirty="0"/>
              <a:t>Message of the Incense</a:t>
            </a:r>
          </a:p>
        </p:txBody>
      </p:sp>
      <p:sp>
        <p:nvSpPr>
          <p:cNvPr id="3" name="Content Placeholder 2">
            <a:extLst>
              <a:ext uri="{FF2B5EF4-FFF2-40B4-BE49-F238E27FC236}">
                <a16:creationId xmlns:a16="http://schemas.microsoft.com/office/drawing/2014/main" id="{8E44F2CE-7C64-4B84-A04B-96AAACA002DF}"/>
              </a:ext>
            </a:extLst>
          </p:cNvPr>
          <p:cNvSpPr>
            <a:spLocks noGrp="1"/>
          </p:cNvSpPr>
          <p:nvPr>
            <p:ph idx="1"/>
          </p:nvPr>
        </p:nvSpPr>
        <p:spPr>
          <a:xfrm>
            <a:off x="490330" y="1825624"/>
            <a:ext cx="11569148" cy="5032375"/>
          </a:xfrm>
        </p:spPr>
        <p:txBody>
          <a:bodyPr>
            <a:normAutofit/>
          </a:bodyPr>
          <a:lstStyle/>
          <a:p>
            <a:r>
              <a:rPr lang="en-US" sz="4000" dirty="0"/>
              <a:t>Psa. 142</a:t>
            </a:r>
            <a:r>
              <a:rPr lang="en-US" b="1" baseline="30000" dirty="0"/>
              <a:t>2 </a:t>
            </a:r>
            <a:r>
              <a:rPr lang="en-US" dirty="0"/>
              <a:t>Let my prayer be set forth before thee as incense; and the lifting up of my hands as the evening sacrifice.</a:t>
            </a:r>
            <a:endParaRPr lang="en-US" sz="4000" dirty="0"/>
          </a:p>
          <a:p>
            <a:r>
              <a:rPr lang="en-US" sz="4000" dirty="0"/>
              <a:t>Salt – “Covenant”</a:t>
            </a:r>
          </a:p>
          <a:p>
            <a:r>
              <a:rPr lang="en-US" sz="4000" dirty="0"/>
              <a:t>Statce – “Balm of Gilead”</a:t>
            </a:r>
          </a:p>
          <a:p>
            <a:r>
              <a:rPr lang="en-US" sz="4000" dirty="0"/>
              <a:t>Onycha – “crushed shell deep from the Ocean”</a:t>
            </a:r>
          </a:p>
          <a:p>
            <a:r>
              <a:rPr lang="en-US" sz="4000" dirty="0"/>
              <a:t>Galbanum – “to be fat”</a:t>
            </a:r>
          </a:p>
          <a:p>
            <a:r>
              <a:rPr lang="en-US" sz="4000" dirty="0"/>
              <a:t>Frankincense – “suffering”</a:t>
            </a:r>
          </a:p>
        </p:txBody>
      </p:sp>
    </p:spTree>
    <p:extLst>
      <p:ext uri="{BB962C8B-B14F-4D97-AF65-F5344CB8AC3E}">
        <p14:creationId xmlns:p14="http://schemas.microsoft.com/office/powerpoint/2010/main" val="216822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E6BFE-205E-41D5-9C56-E9509299F5F3}"/>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28FEF47-7533-482A-93DD-A074C7DEEB1D}"/>
              </a:ext>
            </a:extLst>
          </p:cNvPr>
          <p:cNvSpPr>
            <a:spLocks noGrp="1"/>
          </p:cNvSpPr>
          <p:nvPr>
            <p:ph idx="1"/>
          </p:nvPr>
        </p:nvSpPr>
        <p:spPr/>
        <p:txBody>
          <a:bodyPr>
            <a:normAutofit/>
          </a:bodyPr>
          <a:lstStyle/>
          <a:p>
            <a:r>
              <a:rPr lang="en-US" sz="4000" dirty="0"/>
              <a:t>Purpose – To reveal Jesus as the lamb who was slain but risen and now is the most powerful Lord of all. </a:t>
            </a:r>
          </a:p>
          <a:p>
            <a:r>
              <a:rPr lang="en-US" sz="4000" dirty="0"/>
              <a:t>Theme- Fear not for I have the keys of death, Hell and the grave!</a:t>
            </a:r>
          </a:p>
          <a:p>
            <a:r>
              <a:rPr lang="en-US" sz="4000" dirty="0"/>
              <a:t>Interpretation – Literal, like all the rest of the bible. </a:t>
            </a:r>
          </a:p>
        </p:txBody>
      </p:sp>
    </p:spTree>
    <p:extLst>
      <p:ext uri="{BB962C8B-B14F-4D97-AF65-F5344CB8AC3E}">
        <p14:creationId xmlns:p14="http://schemas.microsoft.com/office/powerpoint/2010/main" val="588772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05940-0C98-43BE-B9B8-7760BF5B791F}"/>
              </a:ext>
            </a:extLst>
          </p:cNvPr>
          <p:cNvSpPr>
            <a:spLocks noGrp="1"/>
          </p:cNvSpPr>
          <p:nvPr>
            <p:ph type="title"/>
          </p:nvPr>
        </p:nvSpPr>
        <p:spPr/>
        <p:txBody>
          <a:bodyPr/>
          <a:lstStyle/>
          <a:p>
            <a:r>
              <a:rPr lang="en-US" dirty="0"/>
              <a:t>What is Jesus doing in Heaven from the ascension to this present day?</a:t>
            </a:r>
          </a:p>
        </p:txBody>
      </p:sp>
      <p:sp>
        <p:nvSpPr>
          <p:cNvPr id="3" name="Content Placeholder 2">
            <a:extLst>
              <a:ext uri="{FF2B5EF4-FFF2-40B4-BE49-F238E27FC236}">
                <a16:creationId xmlns:a16="http://schemas.microsoft.com/office/drawing/2014/main" id="{05E6711C-7C2D-46AF-97EB-2B8690736C72}"/>
              </a:ext>
            </a:extLst>
          </p:cNvPr>
          <p:cNvSpPr>
            <a:spLocks noGrp="1"/>
          </p:cNvSpPr>
          <p:nvPr>
            <p:ph idx="1"/>
          </p:nvPr>
        </p:nvSpPr>
        <p:spPr>
          <a:xfrm>
            <a:off x="0" y="1825624"/>
            <a:ext cx="12192000" cy="5032375"/>
          </a:xfrm>
        </p:spPr>
        <p:txBody>
          <a:bodyPr>
            <a:normAutofit/>
          </a:bodyPr>
          <a:lstStyle/>
          <a:p>
            <a:r>
              <a:rPr lang="en-US" sz="4000" dirty="0"/>
              <a:t>1. Exercising Universal Authority – Mt. 28: 18 “All Power”</a:t>
            </a:r>
          </a:p>
          <a:p>
            <a:r>
              <a:rPr lang="en-US" sz="4000" dirty="0"/>
              <a:t>2. Head over the Church – Col 1:18 “Head of the Body”</a:t>
            </a:r>
          </a:p>
          <a:p>
            <a:r>
              <a:rPr lang="en-US" sz="4000" dirty="0"/>
              <a:t>3. Giving out gifts to men to enable them – Eph 4:8</a:t>
            </a:r>
          </a:p>
          <a:p>
            <a:r>
              <a:rPr lang="en-US" sz="4000" dirty="0"/>
              <a:t>4. Ministry of the High Priest </a:t>
            </a:r>
          </a:p>
        </p:txBody>
      </p:sp>
    </p:spTree>
    <p:extLst>
      <p:ext uri="{BB962C8B-B14F-4D97-AF65-F5344CB8AC3E}">
        <p14:creationId xmlns:p14="http://schemas.microsoft.com/office/powerpoint/2010/main" val="2792048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F013-C81D-481F-ACE4-DB6CD4812A1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247419E-D2CF-4B78-9719-815FBA21E2B3}"/>
              </a:ext>
            </a:extLst>
          </p:cNvPr>
          <p:cNvSpPr>
            <a:spLocks noGrp="1"/>
          </p:cNvSpPr>
          <p:nvPr>
            <p:ph idx="1"/>
          </p:nvPr>
        </p:nvSpPr>
        <p:spPr>
          <a:xfrm>
            <a:off x="132522" y="715618"/>
            <a:ext cx="12059478" cy="6003234"/>
          </a:xfrm>
        </p:spPr>
        <p:txBody>
          <a:bodyPr>
            <a:normAutofit/>
          </a:bodyPr>
          <a:lstStyle/>
          <a:p>
            <a:r>
              <a:rPr lang="en-US" sz="4000" b="1" baseline="30000" dirty="0"/>
              <a:t>Hebrews 4:14 </a:t>
            </a:r>
            <a:r>
              <a:rPr lang="en-US" sz="4000" dirty="0"/>
              <a:t>Seeing then that we have a great high priest, that is passed into the heavens, Jesus the Son of God, let us hold fast our profession.</a:t>
            </a:r>
          </a:p>
          <a:p>
            <a:r>
              <a:rPr lang="en-US" sz="4000" b="1" baseline="30000" dirty="0"/>
              <a:t>15 </a:t>
            </a:r>
            <a:r>
              <a:rPr lang="en-US" sz="4000" dirty="0"/>
              <a:t>For we have not an high priest which cannot be touched with the feeling of our infirmities; but was in all points tempted like as we are, yet without sin.</a:t>
            </a:r>
          </a:p>
          <a:p>
            <a:r>
              <a:rPr lang="en-US" sz="4000" b="1" baseline="30000" dirty="0"/>
              <a:t>16 </a:t>
            </a:r>
            <a:r>
              <a:rPr lang="en-US" sz="4000" dirty="0"/>
              <a:t>Let us therefore come boldly unto the throne of grace, that we may obtain mercy, and find grace to help in time of need.</a:t>
            </a:r>
          </a:p>
          <a:p>
            <a:endParaRPr lang="en-US" dirty="0"/>
          </a:p>
        </p:txBody>
      </p:sp>
    </p:spTree>
    <p:extLst>
      <p:ext uri="{BB962C8B-B14F-4D97-AF65-F5344CB8AC3E}">
        <p14:creationId xmlns:p14="http://schemas.microsoft.com/office/powerpoint/2010/main" val="3316485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98399-85CD-46D7-BD9E-0BED1CBF9097}"/>
              </a:ext>
            </a:extLst>
          </p:cNvPr>
          <p:cNvSpPr>
            <a:spLocks noGrp="1"/>
          </p:cNvSpPr>
          <p:nvPr>
            <p:ph type="title"/>
          </p:nvPr>
        </p:nvSpPr>
        <p:spPr/>
        <p:txBody>
          <a:bodyPr/>
          <a:lstStyle/>
          <a:p>
            <a:r>
              <a:rPr lang="en-US" dirty="0"/>
              <a:t>High Priest - Intermediary</a:t>
            </a:r>
          </a:p>
        </p:txBody>
      </p:sp>
      <p:sp>
        <p:nvSpPr>
          <p:cNvPr id="3" name="Content Placeholder 2">
            <a:extLst>
              <a:ext uri="{FF2B5EF4-FFF2-40B4-BE49-F238E27FC236}">
                <a16:creationId xmlns:a16="http://schemas.microsoft.com/office/drawing/2014/main" id="{CAF7019A-AD7F-45FA-9F40-19CD478C8711}"/>
              </a:ext>
            </a:extLst>
          </p:cNvPr>
          <p:cNvSpPr>
            <a:spLocks noGrp="1"/>
          </p:cNvSpPr>
          <p:nvPr>
            <p:ph idx="1"/>
          </p:nvPr>
        </p:nvSpPr>
        <p:spPr>
          <a:xfrm>
            <a:off x="198783" y="1825625"/>
            <a:ext cx="11860695" cy="4351338"/>
          </a:xfrm>
        </p:spPr>
        <p:txBody>
          <a:bodyPr>
            <a:normAutofit/>
          </a:bodyPr>
          <a:lstStyle/>
          <a:p>
            <a:r>
              <a:rPr lang="en-US" sz="4000" dirty="0"/>
              <a:t>Advocate</a:t>
            </a:r>
          </a:p>
          <a:p>
            <a:r>
              <a:rPr lang="en-US" sz="4000" dirty="0"/>
              <a:t>Intercession – Started in John 17 (Devotions) Examples: Abraham for Lot, Moses for the people…..</a:t>
            </a:r>
          </a:p>
          <a:p>
            <a:r>
              <a:rPr lang="en-US" sz="4000" dirty="0"/>
              <a:t>Why are my prayers heard?</a:t>
            </a:r>
          </a:p>
          <a:p>
            <a:r>
              <a:rPr lang="en-US" sz="4000" dirty="0"/>
              <a:t>Why are my prayers answered?</a:t>
            </a:r>
          </a:p>
          <a:p>
            <a:endParaRPr lang="en-US" sz="4000" dirty="0"/>
          </a:p>
        </p:txBody>
      </p:sp>
    </p:spTree>
    <p:extLst>
      <p:ext uri="{BB962C8B-B14F-4D97-AF65-F5344CB8AC3E}">
        <p14:creationId xmlns:p14="http://schemas.microsoft.com/office/powerpoint/2010/main" val="753535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CC024-4533-490A-8459-7F2D135C52AF}"/>
              </a:ext>
            </a:extLst>
          </p:cNvPr>
          <p:cNvSpPr>
            <a:spLocks noGrp="1"/>
          </p:cNvSpPr>
          <p:nvPr>
            <p:ph type="title"/>
          </p:nvPr>
        </p:nvSpPr>
        <p:spPr>
          <a:xfrm>
            <a:off x="278295" y="365125"/>
            <a:ext cx="11820939" cy="1460500"/>
          </a:xfrm>
        </p:spPr>
        <p:txBody>
          <a:bodyPr>
            <a:normAutofit fontScale="90000"/>
          </a:bodyPr>
          <a:lstStyle/>
          <a:p>
            <a:r>
              <a:rPr lang="en-US" b="1" baseline="30000" dirty="0"/>
              <a:t>19 </a:t>
            </a:r>
            <a:r>
              <a:rPr lang="en-US" dirty="0"/>
              <a:t>Write the things which thou hast seen, and the things which are, and the things which shall be hereafter;</a:t>
            </a:r>
          </a:p>
        </p:txBody>
      </p:sp>
      <p:graphicFrame>
        <p:nvGraphicFramePr>
          <p:cNvPr id="4" name="Content Placeholder 3">
            <a:extLst>
              <a:ext uri="{FF2B5EF4-FFF2-40B4-BE49-F238E27FC236}">
                <a16:creationId xmlns:a16="http://schemas.microsoft.com/office/drawing/2014/main" id="{F88C7BF0-33A8-49EF-81F7-3F9531BD54CE}"/>
              </a:ext>
            </a:extLst>
          </p:cNvPr>
          <p:cNvGraphicFramePr>
            <a:graphicFrameLocks noGrp="1"/>
          </p:cNvGraphicFramePr>
          <p:nvPr>
            <p:ph idx="1"/>
          </p:nvPr>
        </p:nvGraphicFramePr>
        <p:xfrm>
          <a:off x="92766" y="1825625"/>
          <a:ext cx="12006468"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92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32E66-00A5-45DD-95F9-07B927EF8750}"/>
              </a:ext>
            </a:extLst>
          </p:cNvPr>
          <p:cNvSpPr>
            <a:spLocks noGrp="1"/>
          </p:cNvSpPr>
          <p:nvPr>
            <p:ph type="title"/>
          </p:nvPr>
        </p:nvSpPr>
        <p:spPr>
          <a:xfrm>
            <a:off x="838200" y="365126"/>
            <a:ext cx="10515600" cy="642040"/>
          </a:xfrm>
        </p:spPr>
        <p:txBody>
          <a:bodyPr>
            <a:normAutofit fontScale="90000"/>
          </a:bodyPr>
          <a:lstStyle/>
          <a:p>
            <a:r>
              <a:rPr lang="en-US" dirty="0"/>
              <a:t>“Here After” Times of Tribulation – 7 Years</a:t>
            </a:r>
          </a:p>
        </p:txBody>
      </p:sp>
      <p:graphicFrame>
        <p:nvGraphicFramePr>
          <p:cNvPr id="4" name="Content Placeholder 3">
            <a:extLst>
              <a:ext uri="{FF2B5EF4-FFF2-40B4-BE49-F238E27FC236}">
                <a16:creationId xmlns:a16="http://schemas.microsoft.com/office/drawing/2014/main" id="{9BBDD1C6-79DC-4841-8B53-604E3061F770}"/>
              </a:ext>
            </a:extLst>
          </p:cNvPr>
          <p:cNvGraphicFramePr>
            <a:graphicFrameLocks noGrp="1"/>
          </p:cNvGraphicFramePr>
          <p:nvPr>
            <p:ph idx="1"/>
            <p:extLst>
              <p:ext uri="{D42A27DB-BD31-4B8C-83A1-F6EECF244321}">
                <p14:modId xmlns:p14="http://schemas.microsoft.com/office/powerpoint/2010/main" val="1908511640"/>
              </p:ext>
            </p:extLst>
          </p:nvPr>
        </p:nvGraphicFramePr>
        <p:xfrm>
          <a:off x="609600" y="1007166"/>
          <a:ext cx="10744200" cy="564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0189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5EE4-54B1-41EE-BFB5-47FCE972762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6D6CB71-0B82-47CA-9DAD-A02E6B857860}"/>
              </a:ext>
            </a:extLst>
          </p:cNvPr>
          <p:cNvSpPr>
            <a:spLocks noGrp="1"/>
          </p:cNvSpPr>
          <p:nvPr>
            <p:ph idx="1"/>
          </p:nvPr>
        </p:nvSpPr>
        <p:spPr/>
        <p:txBody>
          <a:bodyPr>
            <a:normAutofit/>
          </a:bodyPr>
          <a:lstStyle/>
          <a:p>
            <a:r>
              <a:rPr lang="en-US" sz="4000" dirty="0"/>
              <a:t>Seals, Trumpets, Bowls – Like interactive movies flashing before the eyes of the writer John using symbols common to his day. </a:t>
            </a:r>
          </a:p>
          <a:p>
            <a:endParaRPr lang="en-US" sz="4000" dirty="0"/>
          </a:p>
          <a:p>
            <a:r>
              <a:rPr lang="en-US" sz="4000" dirty="0"/>
              <a:t>These are major events that God allows to happen by removing his protection and favor, that will occur during the 7 years of tribulation. </a:t>
            </a:r>
          </a:p>
        </p:txBody>
      </p:sp>
    </p:spTree>
    <p:extLst>
      <p:ext uri="{BB962C8B-B14F-4D97-AF65-F5344CB8AC3E}">
        <p14:creationId xmlns:p14="http://schemas.microsoft.com/office/powerpoint/2010/main" val="1007454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4B4BB-C4A2-4899-9E5D-AE7317690E63}"/>
              </a:ext>
            </a:extLst>
          </p:cNvPr>
          <p:cNvSpPr>
            <a:spLocks noGrp="1"/>
          </p:cNvSpPr>
          <p:nvPr>
            <p:ph type="title"/>
          </p:nvPr>
        </p:nvSpPr>
        <p:spPr>
          <a:xfrm>
            <a:off x="838200" y="205407"/>
            <a:ext cx="10515600" cy="523463"/>
          </a:xfrm>
        </p:spPr>
        <p:txBody>
          <a:bodyPr>
            <a:normAutofit fontScale="90000"/>
          </a:bodyPr>
          <a:lstStyle/>
          <a:p>
            <a:r>
              <a:rPr lang="en-US" dirty="0"/>
              <a:t>7 Seals</a:t>
            </a:r>
          </a:p>
        </p:txBody>
      </p:sp>
      <p:graphicFrame>
        <p:nvGraphicFramePr>
          <p:cNvPr id="4" name="Table 4">
            <a:extLst>
              <a:ext uri="{FF2B5EF4-FFF2-40B4-BE49-F238E27FC236}">
                <a16:creationId xmlns:a16="http://schemas.microsoft.com/office/drawing/2014/main" id="{68B424E1-0539-477F-9571-DCEDF2B23B50}"/>
              </a:ext>
            </a:extLst>
          </p:cNvPr>
          <p:cNvGraphicFramePr>
            <a:graphicFrameLocks noGrp="1"/>
          </p:cNvGraphicFramePr>
          <p:nvPr>
            <p:ph idx="1"/>
            <p:extLst>
              <p:ext uri="{D42A27DB-BD31-4B8C-83A1-F6EECF244321}">
                <p14:modId xmlns:p14="http://schemas.microsoft.com/office/powerpoint/2010/main" val="2866537878"/>
              </p:ext>
            </p:extLst>
          </p:nvPr>
        </p:nvGraphicFramePr>
        <p:xfrm>
          <a:off x="66261" y="728870"/>
          <a:ext cx="12059478" cy="6129127"/>
        </p:xfrm>
        <a:graphic>
          <a:graphicData uri="http://schemas.openxmlformats.org/drawingml/2006/table">
            <a:tbl>
              <a:tblPr firstRow="1" bandRow="1">
                <a:tableStyleId>{9D7B26C5-4107-4FEC-AEDC-1716B250A1EF}</a:tableStyleId>
              </a:tblPr>
              <a:tblGrid>
                <a:gridCol w="447502">
                  <a:extLst>
                    <a:ext uri="{9D8B030D-6E8A-4147-A177-3AD203B41FA5}">
                      <a16:colId xmlns:a16="http://schemas.microsoft.com/office/drawing/2014/main" val="1420607054"/>
                    </a:ext>
                  </a:extLst>
                </a:gridCol>
                <a:gridCol w="9557889">
                  <a:extLst>
                    <a:ext uri="{9D8B030D-6E8A-4147-A177-3AD203B41FA5}">
                      <a16:colId xmlns:a16="http://schemas.microsoft.com/office/drawing/2014/main" val="3306629607"/>
                    </a:ext>
                  </a:extLst>
                </a:gridCol>
                <a:gridCol w="2054087">
                  <a:extLst>
                    <a:ext uri="{9D8B030D-6E8A-4147-A177-3AD203B41FA5}">
                      <a16:colId xmlns:a16="http://schemas.microsoft.com/office/drawing/2014/main" val="707025674"/>
                    </a:ext>
                  </a:extLst>
                </a:gridCol>
              </a:tblGrid>
              <a:tr h="721123">
                <a:tc>
                  <a:txBody>
                    <a:bodyPr/>
                    <a:lstStyle/>
                    <a:p>
                      <a:r>
                        <a:rPr lang="en-US" dirty="0"/>
                        <a:t>1</a:t>
                      </a:r>
                    </a:p>
                  </a:txBody>
                  <a:tcPr/>
                </a:tc>
                <a:tc>
                  <a:txBody>
                    <a:bodyPr/>
                    <a:lstStyle/>
                    <a:p>
                      <a:r>
                        <a:rPr lang="en-US" sz="3600" dirty="0"/>
                        <a:t>White Horse (ruler) – Anti Christ</a:t>
                      </a:r>
                    </a:p>
                  </a:txBody>
                  <a:tcPr/>
                </a:tc>
                <a:tc>
                  <a:txBody>
                    <a:bodyPr/>
                    <a:lstStyle/>
                    <a:p>
                      <a:r>
                        <a:rPr lang="en-US" sz="3600" dirty="0"/>
                        <a:t>Chp 6:1-2</a:t>
                      </a:r>
                    </a:p>
                  </a:txBody>
                  <a:tcPr/>
                </a:tc>
                <a:extLst>
                  <a:ext uri="{0D108BD9-81ED-4DB2-BD59-A6C34878D82A}">
                    <a16:rowId xmlns:a16="http://schemas.microsoft.com/office/drawing/2014/main" val="4174500892"/>
                  </a:ext>
                </a:extLst>
              </a:tr>
              <a:tr h="772572">
                <a:tc>
                  <a:txBody>
                    <a:bodyPr/>
                    <a:lstStyle/>
                    <a:p>
                      <a:r>
                        <a:rPr lang="en-US" dirty="0"/>
                        <a:t>2</a:t>
                      </a:r>
                    </a:p>
                  </a:txBody>
                  <a:tcPr/>
                </a:tc>
                <a:tc>
                  <a:txBody>
                    <a:bodyPr/>
                    <a:lstStyle/>
                    <a:p>
                      <a:r>
                        <a:rPr lang="en-US" sz="3600" dirty="0"/>
                        <a:t>Red   (Wars and Bloodshed)</a:t>
                      </a:r>
                    </a:p>
                  </a:txBody>
                  <a:tcPr/>
                </a:tc>
                <a:tc>
                  <a:txBody>
                    <a:bodyPr/>
                    <a:lstStyle/>
                    <a:p>
                      <a:r>
                        <a:rPr lang="en-US" sz="3600" dirty="0"/>
                        <a:t>6:4</a:t>
                      </a:r>
                    </a:p>
                  </a:txBody>
                  <a:tcPr/>
                </a:tc>
                <a:extLst>
                  <a:ext uri="{0D108BD9-81ED-4DB2-BD59-A6C34878D82A}">
                    <a16:rowId xmlns:a16="http://schemas.microsoft.com/office/drawing/2014/main" val="1617498837"/>
                  </a:ext>
                </a:extLst>
              </a:tr>
              <a:tr h="772572">
                <a:tc>
                  <a:txBody>
                    <a:bodyPr/>
                    <a:lstStyle/>
                    <a:p>
                      <a:r>
                        <a:rPr lang="en-US" dirty="0"/>
                        <a:t>3</a:t>
                      </a:r>
                    </a:p>
                  </a:txBody>
                  <a:tcPr/>
                </a:tc>
                <a:tc>
                  <a:txBody>
                    <a:bodyPr/>
                    <a:lstStyle/>
                    <a:p>
                      <a:r>
                        <a:rPr lang="en-US" sz="3600" dirty="0"/>
                        <a:t>Black (Famine)- Global Economic hardship or reset</a:t>
                      </a:r>
                    </a:p>
                  </a:txBody>
                  <a:tcPr/>
                </a:tc>
                <a:tc>
                  <a:txBody>
                    <a:bodyPr/>
                    <a:lstStyle/>
                    <a:p>
                      <a:r>
                        <a:rPr lang="en-US" sz="3600" dirty="0"/>
                        <a:t>6:5-6</a:t>
                      </a:r>
                    </a:p>
                  </a:txBody>
                  <a:tcPr/>
                </a:tc>
                <a:extLst>
                  <a:ext uri="{0D108BD9-81ED-4DB2-BD59-A6C34878D82A}">
                    <a16:rowId xmlns:a16="http://schemas.microsoft.com/office/drawing/2014/main" val="3288812509"/>
                  </a:ext>
                </a:extLst>
              </a:tr>
              <a:tr h="772572">
                <a:tc>
                  <a:txBody>
                    <a:bodyPr/>
                    <a:lstStyle/>
                    <a:p>
                      <a:r>
                        <a:rPr lang="en-US" dirty="0"/>
                        <a:t>4</a:t>
                      </a:r>
                    </a:p>
                  </a:txBody>
                  <a:tcPr/>
                </a:tc>
                <a:tc>
                  <a:txBody>
                    <a:bodyPr/>
                    <a:lstStyle/>
                    <a:p>
                      <a:r>
                        <a:rPr lang="en-US" sz="3600" dirty="0"/>
                        <a:t>Pale (Disease and Death) Global death</a:t>
                      </a:r>
                    </a:p>
                  </a:txBody>
                  <a:tcPr/>
                </a:tc>
                <a:tc>
                  <a:txBody>
                    <a:bodyPr/>
                    <a:lstStyle/>
                    <a:p>
                      <a:r>
                        <a:rPr lang="en-US" sz="3600" dirty="0"/>
                        <a:t>6:8</a:t>
                      </a:r>
                    </a:p>
                  </a:txBody>
                  <a:tcPr/>
                </a:tc>
                <a:extLst>
                  <a:ext uri="{0D108BD9-81ED-4DB2-BD59-A6C34878D82A}">
                    <a16:rowId xmlns:a16="http://schemas.microsoft.com/office/drawing/2014/main" val="3786885345"/>
                  </a:ext>
                </a:extLst>
              </a:tr>
              <a:tr h="772572">
                <a:tc>
                  <a:txBody>
                    <a:bodyPr/>
                    <a:lstStyle/>
                    <a:p>
                      <a:r>
                        <a:rPr lang="en-US" dirty="0"/>
                        <a:t>5</a:t>
                      </a:r>
                    </a:p>
                  </a:txBody>
                  <a:tcPr/>
                </a:tc>
                <a:tc>
                  <a:txBody>
                    <a:bodyPr/>
                    <a:lstStyle/>
                    <a:p>
                      <a:r>
                        <a:rPr lang="en-US" sz="3600" dirty="0"/>
                        <a:t>Martyrs (those who believed during trib.)</a:t>
                      </a:r>
                    </a:p>
                  </a:txBody>
                  <a:tcPr/>
                </a:tc>
                <a:tc>
                  <a:txBody>
                    <a:bodyPr/>
                    <a:lstStyle/>
                    <a:p>
                      <a:r>
                        <a:rPr lang="en-US" sz="3600" dirty="0"/>
                        <a:t>6:9-11</a:t>
                      </a:r>
                    </a:p>
                  </a:txBody>
                  <a:tcPr/>
                </a:tc>
                <a:extLst>
                  <a:ext uri="{0D108BD9-81ED-4DB2-BD59-A6C34878D82A}">
                    <a16:rowId xmlns:a16="http://schemas.microsoft.com/office/drawing/2014/main" val="478495639"/>
                  </a:ext>
                </a:extLst>
              </a:tr>
              <a:tr h="772572">
                <a:tc>
                  <a:txBody>
                    <a:bodyPr/>
                    <a:lstStyle/>
                    <a:p>
                      <a:endParaRPr lang="en-US" dirty="0"/>
                    </a:p>
                  </a:txBody>
                  <a:tcPr/>
                </a:tc>
                <a:tc>
                  <a:txBody>
                    <a:bodyPr/>
                    <a:lstStyle/>
                    <a:p>
                      <a:r>
                        <a:rPr lang="en-US" sz="3600" dirty="0"/>
                        <a:t>(144,000 and Martyrs</a:t>
                      </a:r>
                    </a:p>
                  </a:txBody>
                  <a:tcPr/>
                </a:tc>
                <a:tc>
                  <a:txBody>
                    <a:bodyPr/>
                    <a:lstStyle/>
                    <a:p>
                      <a:r>
                        <a:rPr lang="en-US" sz="3600" dirty="0"/>
                        <a:t>Chp 7</a:t>
                      </a:r>
                    </a:p>
                  </a:txBody>
                  <a:tcPr/>
                </a:tc>
                <a:extLst>
                  <a:ext uri="{0D108BD9-81ED-4DB2-BD59-A6C34878D82A}">
                    <a16:rowId xmlns:a16="http://schemas.microsoft.com/office/drawing/2014/main" val="1870818312"/>
                  </a:ext>
                </a:extLst>
              </a:tr>
              <a:tr h="772572">
                <a:tc>
                  <a:txBody>
                    <a:bodyPr/>
                    <a:lstStyle/>
                    <a:p>
                      <a:r>
                        <a:rPr lang="en-US" dirty="0"/>
                        <a:t>6</a:t>
                      </a:r>
                    </a:p>
                  </a:txBody>
                  <a:tcPr/>
                </a:tc>
                <a:tc>
                  <a:txBody>
                    <a:bodyPr/>
                    <a:lstStyle/>
                    <a:p>
                      <a:r>
                        <a:rPr lang="en-US" sz="3600" dirty="0"/>
                        <a:t>Nature</a:t>
                      </a:r>
                    </a:p>
                  </a:txBody>
                  <a:tcPr/>
                </a:tc>
                <a:tc>
                  <a:txBody>
                    <a:bodyPr/>
                    <a:lstStyle/>
                    <a:p>
                      <a:r>
                        <a:rPr lang="en-US" sz="3600" dirty="0"/>
                        <a:t>6:12-17</a:t>
                      </a:r>
                    </a:p>
                  </a:txBody>
                  <a:tcPr/>
                </a:tc>
                <a:extLst>
                  <a:ext uri="{0D108BD9-81ED-4DB2-BD59-A6C34878D82A}">
                    <a16:rowId xmlns:a16="http://schemas.microsoft.com/office/drawing/2014/main" val="627178461"/>
                  </a:ext>
                </a:extLst>
              </a:tr>
              <a:tr h="772572">
                <a:tc>
                  <a:txBody>
                    <a:bodyPr/>
                    <a:lstStyle/>
                    <a:p>
                      <a:r>
                        <a:rPr lang="en-US" dirty="0"/>
                        <a:t>7</a:t>
                      </a:r>
                    </a:p>
                  </a:txBody>
                  <a:tcPr/>
                </a:tc>
                <a:tc>
                  <a:txBody>
                    <a:bodyPr/>
                    <a:lstStyle/>
                    <a:p>
                      <a:r>
                        <a:rPr lang="en-US" sz="3600" dirty="0"/>
                        <a:t>Opens and progresses to 7 Trumpets</a:t>
                      </a:r>
                    </a:p>
                  </a:txBody>
                  <a:tcPr/>
                </a:tc>
                <a:tc>
                  <a:txBody>
                    <a:bodyPr/>
                    <a:lstStyle/>
                    <a:p>
                      <a:r>
                        <a:rPr lang="en-US" sz="3600" dirty="0"/>
                        <a:t>Chp 8</a:t>
                      </a:r>
                    </a:p>
                  </a:txBody>
                  <a:tcPr/>
                </a:tc>
                <a:extLst>
                  <a:ext uri="{0D108BD9-81ED-4DB2-BD59-A6C34878D82A}">
                    <a16:rowId xmlns:a16="http://schemas.microsoft.com/office/drawing/2014/main" val="2678675116"/>
                  </a:ext>
                </a:extLst>
              </a:tr>
            </a:tbl>
          </a:graphicData>
        </a:graphic>
      </p:graphicFrame>
    </p:spTree>
    <p:extLst>
      <p:ext uri="{BB962C8B-B14F-4D97-AF65-F5344CB8AC3E}">
        <p14:creationId xmlns:p14="http://schemas.microsoft.com/office/powerpoint/2010/main" val="337075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DA12-88DE-45D8-8E38-7D5BF612008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C43E1DE-46A5-4E23-A7BD-0D1505DFDAB2}"/>
              </a:ext>
            </a:extLst>
          </p:cNvPr>
          <p:cNvSpPr>
            <a:spLocks noGrp="1"/>
          </p:cNvSpPr>
          <p:nvPr>
            <p:ph idx="1"/>
          </p:nvPr>
        </p:nvSpPr>
        <p:spPr>
          <a:xfrm>
            <a:off x="0" y="159026"/>
            <a:ext cx="12072730" cy="6698974"/>
          </a:xfrm>
        </p:spPr>
        <p:txBody>
          <a:bodyPr/>
          <a:lstStyle/>
          <a:p>
            <a:r>
              <a:rPr lang="en-US" sz="4000" b="1" dirty="0"/>
              <a:t>8 </a:t>
            </a:r>
            <a:r>
              <a:rPr lang="en-US" sz="4000" dirty="0"/>
              <a:t>And when he had opened the seventh seal, there was silence in heaven about the space of half an hour.</a:t>
            </a:r>
          </a:p>
          <a:p>
            <a:r>
              <a:rPr lang="en-US" sz="4000" b="1" baseline="30000" dirty="0"/>
              <a:t>2 </a:t>
            </a:r>
            <a:r>
              <a:rPr lang="en-US" sz="4000" dirty="0"/>
              <a:t>And I saw the seven angels which stood before God; and to them were given seven trumpets.</a:t>
            </a:r>
          </a:p>
          <a:p>
            <a:pPr marL="0" indent="0">
              <a:buNone/>
            </a:pPr>
            <a:endParaRPr lang="en-US" sz="4000" dirty="0"/>
          </a:p>
          <a:p>
            <a:r>
              <a:rPr lang="en-US" sz="4000" b="1" baseline="30000" dirty="0"/>
              <a:t>6 </a:t>
            </a:r>
            <a:r>
              <a:rPr lang="en-US" sz="4000" dirty="0"/>
              <a:t>And the seven angels which had the seven trumpets prepared themselves to sound.</a:t>
            </a:r>
          </a:p>
          <a:p>
            <a:r>
              <a:rPr lang="en-US" sz="4000" b="1" baseline="30000" dirty="0"/>
              <a:t>7 </a:t>
            </a:r>
            <a:r>
              <a:rPr lang="en-US" sz="4000" dirty="0"/>
              <a:t>The first angel sounded, and there followed hail and fire mingled with blood, and they were cast upon the earth: and the third part of trees was burnt up, and all green grass was burnt up.</a:t>
            </a:r>
          </a:p>
          <a:p>
            <a:endParaRPr lang="en-US" dirty="0"/>
          </a:p>
        </p:txBody>
      </p:sp>
    </p:spTree>
    <p:extLst>
      <p:ext uri="{BB962C8B-B14F-4D97-AF65-F5344CB8AC3E}">
        <p14:creationId xmlns:p14="http://schemas.microsoft.com/office/powerpoint/2010/main" val="679404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F674-6209-48C2-B9A8-3BD0DE056CB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DCF9992F-29B0-43CD-B2FB-E0A8C5E36037}"/>
              </a:ext>
            </a:extLst>
          </p:cNvPr>
          <p:cNvSpPr>
            <a:spLocks noGrp="1"/>
          </p:cNvSpPr>
          <p:nvPr>
            <p:ph idx="1"/>
          </p:nvPr>
        </p:nvSpPr>
        <p:spPr>
          <a:xfrm>
            <a:off x="92765" y="1825625"/>
            <a:ext cx="11820939" cy="4351338"/>
          </a:xfrm>
        </p:spPr>
        <p:txBody>
          <a:bodyPr>
            <a:normAutofit/>
          </a:bodyPr>
          <a:lstStyle/>
          <a:p>
            <a:r>
              <a:rPr lang="en-US" sz="4000" dirty="0"/>
              <a:t>Trumpets</a:t>
            </a:r>
          </a:p>
          <a:p>
            <a:r>
              <a:rPr lang="en-US" sz="4000" dirty="0"/>
              <a:t>1				Vegetation (1/3 trees and all grass)							</a:t>
            </a:r>
          </a:p>
        </p:txBody>
      </p:sp>
    </p:spTree>
    <p:extLst>
      <p:ext uri="{BB962C8B-B14F-4D97-AF65-F5344CB8AC3E}">
        <p14:creationId xmlns:p14="http://schemas.microsoft.com/office/powerpoint/2010/main" val="1707677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7A34E-1433-4B3E-8B5B-A4EADC2AD8D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8639669-1840-4867-8721-C270CBB41277}"/>
              </a:ext>
            </a:extLst>
          </p:cNvPr>
          <p:cNvSpPr>
            <a:spLocks noGrp="1"/>
          </p:cNvSpPr>
          <p:nvPr>
            <p:ph idx="1"/>
          </p:nvPr>
        </p:nvSpPr>
        <p:spPr>
          <a:xfrm>
            <a:off x="278296" y="1825625"/>
            <a:ext cx="11741426" cy="4351338"/>
          </a:xfrm>
        </p:spPr>
        <p:txBody>
          <a:bodyPr>
            <a:noAutofit/>
          </a:bodyPr>
          <a:lstStyle/>
          <a:p>
            <a:r>
              <a:rPr lang="en-US" sz="4000" b="1" baseline="30000" dirty="0"/>
              <a:t>Ex. 19: 19 </a:t>
            </a:r>
            <a:r>
              <a:rPr lang="en-US" sz="4000" dirty="0"/>
              <a:t>Send therefore now, and gather thy cattle, and all that thou hast in the field; for upon every man and beast which shall be found in the field, and shall not be brought home, the hail shall come down upon them, and they shall die.</a:t>
            </a:r>
            <a:r>
              <a:rPr lang="en-US" sz="4000" b="1" baseline="30000" dirty="0"/>
              <a:t> 25 </a:t>
            </a:r>
            <a:r>
              <a:rPr lang="en-US" sz="4000" dirty="0"/>
              <a:t>And the hail smote throughout all the land of Egypt all that was in the field, both man and beast; and the hail smote every herb of the field, and brake every tree of the field.</a:t>
            </a:r>
          </a:p>
        </p:txBody>
      </p:sp>
    </p:spTree>
    <p:extLst>
      <p:ext uri="{BB962C8B-B14F-4D97-AF65-F5344CB8AC3E}">
        <p14:creationId xmlns:p14="http://schemas.microsoft.com/office/powerpoint/2010/main" val="3709610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1471</Words>
  <Application>Microsoft Office PowerPoint</Application>
  <PresentationFormat>Widescreen</PresentationFormat>
  <Paragraphs>105</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Revelation Study</vt:lpstr>
      <vt:lpstr>PowerPoint Presentation</vt:lpstr>
      <vt:lpstr>19 Write the things which thou hast seen, and the things which are, and the things which shall be hereafter;</vt:lpstr>
      <vt:lpstr>“Here After” Times of Tribulation – 7 Years</vt:lpstr>
      <vt:lpstr>PowerPoint Presentation</vt:lpstr>
      <vt:lpstr>7 Seals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Message of the Incense</vt:lpstr>
      <vt:lpstr>What is Jesus doing in Heaven from the ascension to this present day?</vt:lpstr>
      <vt:lpstr>PowerPoint Presentation</vt:lpstr>
      <vt:lpstr>High Priest - Intermediary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Study</dc:title>
  <dc:creator>TJ</dc:creator>
  <cp:lastModifiedBy>TJ</cp:lastModifiedBy>
  <cp:revision>10</cp:revision>
  <dcterms:created xsi:type="dcterms:W3CDTF">2020-04-07T15:00:15Z</dcterms:created>
  <dcterms:modified xsi:type="dcterms:W3CDTF">2020-04-08T22:21:34Z</dcterms:modified>
</cp:coreProperties>
</file>