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57" r:id="rId8"/>
    <p:sldId id="258" r:id="rId9"/>
    <p:sldId id="259" r:id="rId10"/>
    <p:sldId id="267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C06869-3AE7-4162-BD45-D488283E189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FD796E7-2627-4E8E-A0BF-7A4D6CEF2CCB}">
      <dgm:prSet phldrT="[Text]"/>
      <dgm:spPr/>
      <dgm:t>
        <a:bodyPr/>
        <a:lstStyle/>
        <a:p>
          <a:r>
            <a:rPr lang="en-US" dirty="0"/>
            <a:t>Have Seen</a:t>
          </a:r>
        </a:p>
        <a:p>
          <a:r>
            <a:rPr lang="en-US" dirty="0"/>
            <a:t>Chapter 1</a:t>
          </a:r>
        </a:p>
      </dgm:t>
    </dgm:pt>
    <dgm:pt modelId="{4716A359-3E9A-49B1-AE2E-2BD4AA3EB30F}" type="parTrans" cxnId="{29AEA980-DB5B-4605-A985-0D16D54780E8}">
      <dgm:prSet/>
      <dgm:spPr/>
      <dgm:t>
        <a:bodyPr/>
        <a:lstStyle/>
        <a:p>
          <a:endParaRPr lang="en-US"/>
        </a:p>
      </dgm:t>
    </dgm:pt>
    <dgm:pt modelId="{1DE08DAB-FB25-4A08-B3CF-D3C812F3D6F2}" type="sibTrans" cxnId="{29AEA980-DB5B-4605-A985-0D16D54780E8}">
      <dgm:prSet/>
      <dgm:spPr/>
      <dgm:t>
        <a:bodyPr/>
        <a:lstStyle/>
        <a:p>
          <a:endParaRPr lang="en-US"/>
        </a:p>
      </dgm:t>
    </dgm:pt>
    <dgm:pt modelId="{5F6759F5-6A32-4869-A834-C8B8E176FD76}">
      <dgm:prSet phldrT="[Text]"/>
      <dgm:spPr/>
      <dgm:t>
        <a:bodyPr/>
        <a:lstStyle/>
        <a:p>
          <a:r>
            <a:rPr lang="en-US" dirty="0"/>
            <a:t>Which Are</a:t>
          </a:r>
        </a:p>
        <a:p>
          <a:r>
            <a:rPr lang="en-US" dirty="0"/>
            <a:t>Chapter 2-3</a:t>
          </a:r>
        </a:p>
      </dgm:t>
    </dgm:pt>
    <dgm:pt modelId="{9550D9C6-F605-4E6B-9F20-5A601F93B712}" type="parTrans" cxnId="{80C17E5A-EB53-4FD6-B3E1-735AECFDDEA7}">
      <dgm:prSet/>
      <dgm:spPr/>
      <dgm:t>
        <a:bodyPr/>
        <a:lstStyle/>
        <a:p>
          <a:endParaRPr lang="en-US"/>
        </a:p>
      </dgm:t>
    </dgm:pt>
    <dgm:pt modelId="{9787278F-BC9E-46C4-864A-3DBC3073D81B}" type="sibTrans" cxnId="{80C17E5A-EB53-4FD6-B3E1-735AECFDDEA7}">
      <dgm:prSet/>
      <dgm:spPr/>
      <dgm:t>
        <a:bodyPr/>
        <a:lstStyle/>
        <a:p>
          <a:endParaRPr lang="en-US"/>
        </a:p>
      </dgm:t>
    </dgm:pt>
    <dgm:pt modelId="{0E76C201-BD2B-4533-BB44-7A7F4382C99A}">
      <dgm:prSet phldrT="[Text]"/>
      <dgm:spPr/>
      <dgm:t>
        <a:bodyPr/>
        <a:lstStyle/>
        <a:p>
          <a:r>
            <a:rPr lang="en-US" dirty="0"/>
            <a:t>“hereafter”</a:t>
          </a:r>
        </a:p>
        <a:p>
          <a:r>
            <a:rPr lang="en-US" dirty="0"/>
            <a:t>Chapter 4-end</a:t>
          </a:r>
        </a:p>
      </dgm:t>
    </dgm:pt>
    <dgm:pt modelId="{44C99D89-1E8A-432F-A260-E5C3A0092169}" type="parTrans" cxnId="{DF7D3029-5CE6-4EC7-AE36-0CCB6AF12DA0}">
      <dgm:prSet/>
      <dgm:spPr/>
      <dgm:t>
        <a:bodyPr/>
        <a:lstStyle/>
        <a:p>
          <a:endParaRPr lang="en-US"/>
        </a:p>
      </dgm:t>
    </dgm:pt>
    <dgm:pt modelId="{86B32787-306B-41CB-B872-794AFF3CACC2}" type="sibTrans" cxnId="{DF7D3029-5CE6-4EC7-AE36-0CCB6AF12DA0}">
      <dgm:prSet/>
      <dgm:spPr/>
      <dgm:t>
        <a:bodyPr/>
        <a:lstStyle/>
        <a:p>
          <a:endParaRPr lang="en-US"/>
        </a:p>
      </dgm:t>
    </dgm:pt>
    <dgm:pt modelId="{B544B7F1-464E-4067-8C6E-F0FB39CC1914}" type="pres">
      <dgm:prSet presAssocID="{BFC06869-3AE7-4162-BD45-D488283E1897}" presName="Name0" presStyleCnt="0">
        <dgm:presLayoutVars>
          <dgm:dir/>
          <dgm:resizeHandles val="exact"/>
        </dgm:presLayoutVars>
      </dgm:prSet>
      <dgm:spPr/>
    </dgm:pt>
    <dgm:pt modelId="{66C0BCB7-F603-4C6C-BFE8-BE72593564ED}" type="pres">
      <dgm:prSet presAssocID="{9FD796E7-2627-4E8E-A0BF-7A4D6CEF2CCB}" presName="node" presStyleLbl="node1" presStyleIdx="0" presStyleCnt="3">
        <dgm:presLayoutVars>
          <dgm:bulletEnabled val="1"/>
        </dgm:presLayoutVars>
      </dgm:prSet>
      <dgm:spPr/>
    </dgm:pt>
    <dgm:pt modelId="{768F963A-9470-4C9A-989F-5B5C273D3978}" type="pres">
      <dgm:prSet presAssocID="{1DE08DAB-FB25-4A08-B3CF-D3C812F3D6F2}" presName="sibTrans" presStyleLbl="sibTrans2D1" presStyleIdx="0" presStyleCnt="2"/>
      <dgm:spPr/>
    </dgm:pt>
    <dgm:pt modelId="{B81B06C7-F77E-41C5-B3EC-40452E63A877}" type="pres">
      <dgm:prSet presAssocID="{1DE08DAB-FB25-4A08-B3CF-D3C812F3D6F2}" presName="connectorText" presStyleLbl="sibTrans2D1" presStyleIdx="0" presStyleCnt="2"/>
      <dgm:spPr/>
    </dgm:pt>
    <dgm:pt modelId="{5D0DCC99-CC80-4B6C-B02D-ACBC9034B822}" type="pres">
      <dgm:prSet presAssocID="{5F6759F5-6A32-4869-A834-C8B8E176FD76}" presName="node" presStyleLbl="node1" presStyleIdx="1" presStyleCnt="3">
        <dgm:presLayoutVars>
          <dgm:bulletEnabled val="1"/>
        </dgm:presLayoutVars>
      </dgm:prSet>
      <dgm:spPr/>
    </dgm:pt>
    <dgm:pt modelId="{910A88F0-7B68-4AF6-9283-83CFEF649A02}" type="pres">
      <dgm:prSet presAssocID="{9787278F-BC9E-46C4-864A-3DBC3073D81B}" presName="sibTrans" presStyleLbl="sibTrans2D1" presStyleIdx="1" presStyleCnt="2"/>
      <dgm:spPr/>
    </dgm:pt>
    <dgm:pt modelId="{2D0089B2-F14F-4B5F-882C-E0DF81727C58}" type="pres">
      <dgm:prSet presAssocID="{9787278F-BC9E-46C4-864A-3DBC3073D81B}" presName="connectorText" presStyleLbl="sibTrans2D1" presStyleIdx="1" presStyleCnt="2"/>
      <dgm:spPr/>
    </dgm:pt>
    <dgm:pt modelId="{E82ACA1B-0EDD-4655-8150-526824448D1B}" type="pres">
      <dgm:prSet presAssocID="{0E76C201-BD2B-4533-BB44-7A7F4382C99A}" presName="node" presStyleLbl="node1" presStyleIdx="2" presStyleCnt="3">
        <dgm:presLayoutVars>
          <dgm:bulletEnabled val="1"/>
        </dgm:presLayoutVars>
      </dgm:prSet>
      <dgm:spPr/>
    </dgm:pt>
  </dgm:ptLst>
  <dgm:cxnLst>
    <dgm:cxn modelId="{CF451702-1A74-4124-80F5-0BD31876193F}" type="presOf" srcId="{0E76C201-BD2B-4533-BB44-7A7F4382C99A}" destId="{E82ACA1B-0EDD-4655-8150-526824448D1B}" srcOrd="0" destOrd="0" presId="urn:microsoft.com/office/officeart/2005/8/layout/process1"/>
    <dgm:cxn modelId="{DF7D3029-5CE6-4EC7-AE36-0CCB6AF12DA0}" srcId="{BFC06869-3AE7-4162-BD45-D488283E1897}" destId="{0E76C201-BD2B-4533-BB44-7A7F4382C99A}" srcOrd="2" destOrd="0" parTransId="{44C99D89-1E8A-432F-A260-E5C3A0092169}" sibTransId="{86B32787-306B-41CB-B872-794AFF3CACC2}"/>
    <dgm:cxn modelId="{40A7142B-41F8-49AB-97CC-33CD397D143F}" type="presOf" srcId="{9FD796E7-2627-4E8E-A0BF-7A4D6CEF2CCB}" destId="{66C0BCB7-F603-4C6C-BFE8-BE72593564ED}" srcOrd="0" destOrd="0" presId="urn:microsoft.com/office/officeart/2005/8/layout/process1"/>
    <dgm:cxn modelId="{36C5EF37-6FD7-472E-96DC-8DC3622096E6}" type="presOf" srcId="{9787278F-BC9E-46C4-864A-3DBC3073D81B}" destId="{910A88F0-7B68-4AF6-9283-83CFEF649A02}" srcOrd="0" destOrd="0" presId="urn:microsoft.com/office/officeart/2005/8/layout/process1"/>
    <dgm:cxn modelId="{FE037951-4181-4B7C-BC9D-2E49A64D7AAF}" type="presOf" srcId="{9787278F-BC9E-46C4-864A-3DBC3073D81B}" destId="{2D0089B2-F14F-4B5F-882C-E0DF81727C58}" srcOrd="1" destOrd="0" presId="urn:microsoft.com/office/officeart/2005/8/layout/process1"/>
    <dgm:cxn modelId="{5975ED73-0C6D-4B43-AAAF-F1E784319EDF}" type="presOf" srcId="{1DE08DAB-FB25-4A08-B3CF-D3C812F3D6F2}" destId="{B81B06C7-F77E-41C5-B3EC-40452E63A877}" srcOrd="1" destOrd="0" presId="urn:microsoft.com/office/officeart/2005/8/layout/process1"/>
    <dgm:cxn modelId="{80C17E5A-EB53-4FD6-B3E1-735AECFDDEA7}" srcId="{BFC06869-3AE7-4162-BD45-D488283E1897}" destId="{5F6759F5-6A32-4869-A834-C8B8E176FD76}" srcOrd="1" destOrd="0" parTransId="{9550D9C6-F605-4E6B-9F20-5A601F93B712}" sibTransId="{9787278F-BC9E-46C4-864A-3DBC3073D81B}"/>
    <dgm:cxn modelId="{29AEA980-DB5B-4605-A985-0D16D54780E8}" srcId="{BFC06869-3AE7-4162-BD45-D488283E1897}" destId="{9FD796E7-2627-4E8E-A0BF-7A4D6CEF2CCB}" srcOrd="0" destOrd="0" parTransId="{4716A359-3E9A-49B1-AE2E-2BD4AA3EB30F}" sibTransId="{1DE08DAB-FB25-4A08-B3CF-D3C812F3D6F2}"/>
    <dgm:cxn modelId="{50192AA5-8999-4574-9CCF-45FE361460FA}" type="presOf" srcId="{5F6759F5-6A32-4869-A834-C8B8E176FD76}" destId="{5D0DCC99-CC80-4B6C-B02D-ACBC9034B822}" srcOrd="0" destOrd="0" presId="urn:microsoft.com/office/officeart/2005/8/layout/process1"/>
    <dgm:cxn modelId="{9AD76DA6-DBE7-4ECA-B984-3936EB382BEF}" type="presOf" srcId="{1DE08DAB-FB25-4A08-B3CF-D3C812F3D6F2}" destId="{768F963A-9470-4C9A-989F-5B5C273D3978}" srcOrd="0" destOrd="0" presId="urn:microsoft.com/office/officeart/2005/8/layout/process1"/>
    <dgm:cxn modelId="{CB2BF2E8-85D1-49AD-8489-4EF9BFEB9E19}" type="presOf" srcId="{BFC06869-3AE7-4162-BD45-D488283E1897}" destId="{B544B7F1-464E-4067-8C6E-F0FB39CC1914}" srcOrd="0" destOrd="0" presId="urn:microsoft.com/office/officeart/2005/8/layout/process1"/>
    <dgm:cxn modelId="{A1515E76-DD9B-442A-9440-4CC6EF9E5792}" type="presParOf" srcId="{B544B7F1-464E-4067-8C6E-F0FB39CC1914}" destId="{66C0BCB7-F603-4C6C-BFE8-BE72593564ED}" srcOrd="0" destOrd="0" presId="urn:microsoft.com/office/officeart/2005/8/layout/process1"/>
    <dgm:cxn modelId="{63BFFB76-5A88-4701-ACFC-7C2DF7A94B73}" type="presParOf" srcId="{B544B7F1-464E-4067-8C6E-F0FB39CC1914}" destId="{768F963A-9470-4C9A-989F-5B5C273D3978}" srcOrd="1" destOrd="0" presId="urn:microsoft.com/office/officeart/2005/8/layout/process1"/>
    <dgm:cxn modelId="{075FA254-C5F5-4A28-882E-47C7B632916C}" type="presParOf" srcId="{768F963A-9470-4C9A-989F-5B5C273D3978}" destId="{B81B06C7-F77E-41C5-B3EC-40452E63A877}" srcOrd="0" destOrd="0" presId="urn:microsoft.com/office/officeart/2005/8/layout/process1"/>
    <dgm:cxn modelId="{35FBB7AD-CFF3-45ED-900E-CEDF17E1C136}" type="presParOf" srcId="{B544B7F1-464E-4067-8C6E-F0FB39CC1914}" destId="{5D0DCC99-CC80-4B6C-B02D-ACBC9034B822}" srcOrd="2" destOrd="0" presId="urn:microsoft.com/office/officeart/2005/8/layout/process1"/>
    <dgm:cxn modelId="{BA08B8BB-1385-4950-B4C4-7562AF217566}" type="presParOf" srcId="{B544B7F1-464E-4067-8C6E-F0FB39CC1914}" destId="{910A88F0-7B68-4AF6-9283-83CFEF649A02}" srcOrd="3" destOrd="0" presId="urn:microsoft.com/office/officeart/2005/8/layout/process1"/>
    <dgm:cxn modelId="{EEFCB7CB-CB32-4E18-BA37-CF8D063A6D60}" type="presParOf" srcId="{910A88F0-7B68-4AF6-9283-83CFEF649A02}" destId="{2D0089B2-F14F-4B5F-882C-E0DF81727C58}" srcOrd="0" destOrd="0" presId="urn:microsoft.com/office/officeart/2005/8/layout/process1"/>
    <dgm:cxn modelId="{19812520-91B6-4B8C-B161-FA1E23C08841}" type="presParOf" srcId="{B544B7F1-464E-4067-8C6E-F0FB39CC1914}" destId="{E82ACA1B-0EDD-4655-8150-526824448D1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010B26-E8DC-4E5D-828F-42D333BA06A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8C3B5-57E4-4F79-9803-CBFD53729F8D}">
      <dgm:prSet phldrT="[Text]" custT="1"/>
      <dgm:spPr/>
      <dgm:t>
        <a:bodyPr/>
        <a:lstStyle/>
        <a:p>
          <a:r>
            <a:rPr lang="en-US" sz="2400" dirty="0"/>
            <a:t>Rapture</a:t>
          </a:r>
        </a:p>
        <a:p>
          <a:r>
            <a:rPr lang="en-US" sz="2400" dirty="0"/>
            <a:t>Chapter 4</a:t>
          </a:r>
        </a:p>
      </dgm:t>
    </dgm:pt>
    <dgm:pt modelId="{043F4247-0D20-46F5-BF1B-393180DF3FB9}" type="parTrans" cxnId="{0445F90C-5B7C-44E9-98B4-0063FDA29F6F}">
      <dgm:prSet/>
      <dgm:spPr/>
      <dgm:t>
        <a:bodyPr/>
        <a:lstStyle/>
        <a:p>
          <a:endParaRPr lang="en-US"/>
        </a:p>
      </dgm:t>
    </dgm:pt>
    <dgm:pt modelId="{81686B44-1EEA-446F-85F0-058D507B81D7}" type="sibTrans" cxnId="{0445F90C-5B7C-44E9-98B4-0063FDA29F6F}">
      <dgm:prSet/>
      <dgm:spPr/>
      <dgm:t>
        <a:bodyPr/>
        <a:lstStyle/>
        <a:p>
          <a:endParaRPr lang="en-US"/>
        </a:p>
      </dgm:t>
    </dgm:pt>
    <dgm:pt modelId="{1636819E-0CA9-4AD9-B7CA-7C289AA0A5E9}">
      <dgm:prSet phldrT="[Text]"/>
      <dgm:spPr/>
      <dgm:t>
        <a:bodyPr/>
        <a:lstStyle/>
        <a:p>
          <a:r>
            <a:rPr lang="en-US" dirty="0"/>
            <a:t>7 Seals </a:t>
          </a:r>
        </a:p>
        <a:p>
          <a:r>
            <a:rPr lang="en-US" dirty="0" err="1"/>
            <a:t>Chp</a:t>
          </a:r>
          <a:r>
            <a:rPr lang="en-US" dirty="0"/>
            <a:t>. 6-8</a:t>
          </a:r>
        </a:p>
      </dgm:t>
    </dgm:pt>
    <dgm:pt modelId="{A99EE372-A0B2-432E-9C9E-8E06004F509E}" type="parTrans" cxnId="{80D80372-34AE-4F6E-9082-02099891E6A7}">
      <dgm:prSet/>
      <dgm:spPr/>
      <dgm:t>
        <a:bodyPr/>
        <a:lstStyle/>
        <a:p>
          <a:endParaRPr lang="en-US"/>
        </a:p>
      </dgm:t>
    </dgm:pt>
    <dgm:pt modelId="{B3030558-856B-4186-AD91-E6B111B7B009}" type="sibTrans" cxnId="{80D80372-34AE-4F6E-9082-02099891E6A7}">
      <dgm:prSet/>
      <dgm:spPr/>
      <dgm:t>
        <a:bodyPr/>
        <a:lstStyle/>
        <a:p>
          <a:endParaRPr lang="en-US"/>
        </a:p>
      </dgm:t>
    </dgm:pt>
    <dgm:pt modelId="{AD4672D5-A7CD-4D55-BC85-8FE8AEA48A8F}">
      <dgm:prSet phldrT="[Text]"/>
      <dgm:spPr/>
      <dgm:t>
        <a:bodyPr/>
        <a:lstStyle/>
        <a:p>
          <a:r>
            <a:rPr lang="en-US" dirty="0"/>
            <a:t>7 Trumpets</a:t>
          </a:r>
        </a:p>
        <a:p>
          <a:r>
            <a:rPr lang="en-US" dirty="0" err="1"/>
            <a:t>Chp</a:t>
          </a:r>
          <a:r>
            <a:rPr lang="en-US" dirty="0"/>
            <a:t> 8 - 11</a:t>
          </a:r>
        </a:p>
      </dgm:t>
    </dgm:pt>
    <dgm:pt modelId="{B52AABA6-1781-41D8-9F8F-DDF07FDEF287}" type="parTrans" cxnId="{66A56EEE-BDBD-4F85-8D12-A76029C975BA}">
      <dgm:prSet/>
      <dgm:spPr/>
      <dgm:t>
        <a:bodyPr/>
        <a:lstStyle/>
        <a:p>
          <a:endParaRPr lang="en-US"/>
        </a:p>
      </dgm:t>
    </dgm:pt>
    <dgm:pt modelId="{722798C7-11DF-4857-9673-E9C85A944A56}" type="sibTrans" cxnId="{66A56EEE-BDBD-4F85-8D12-A76029C975BA}">
      <dgm:prSet/>
      <dgm:spPr/>
      <dgm:t>
        <a:bodyPr/>
        <a:lstStyle/>
        <a:p>
          <a:endParaRPr lang="en-US"/>
        </a:p>
      </dgm:t>
    </dgm:pt>
    <dgm:pt modelId="{ED9260A1-9BD3-4EEF-96F8-73951130C2D0}">
      <dgm:prSet phldrT="[Text]"/>
      <dgm:spPr/>
      <dgm:t>
        <a:bodyPr/>
        <a:lstStyle/>
        <a:p>
          <a:r>
            <a:rPr lang="en-US" dirty="0"/>
            <a:t>7 Bowls</a:t>
          </a:r>
        </a:p>
        <a:p>
          <a:r>
            <a:rPr lang="en-US" dirty="0" err="1"/>
            <a:t>Chp</a:t>
          </a:r>
          <a:r>
            <a:rPr lang="en-US" dirty="0"/>
            <a:t>. 15-16</a:t>
          </a:r>
        </a:p>
      </dgm:t>
    </dgm:pt>
    <dgm:pt modelId="{94E7667C-B675-427D-9993-38246373F399}" type="parTrans" cxnId="{7BEA17CC-69BE-4D97-A464-45CC103C8E89}">
      <dgm:prSet/>
      <dgm:spPr/>
      <dgm:t>
        <a:bodyPr/>
        <a:lstStyle/>
        <a:p>
          <a:endParaRPr lang="en-US"/>
        </a:p>
      </dgm:t>
    </dgm:pt>
    <dgm:pt modelId="{D4C0CD6A-B7DC-4174-AF46-8668E16A4D28}" type="sibTrans" cxnId="{7BEA17CC-69BE-4D97-A464-45CC103C8E89}">
      <dgm:prSet/>
      <dgm:spPr/>
      <dgm:t>
        <a:bodyPr/>
        <a:lstStyle/>
        <a:p>
          <a:endParaRPr lang="en-US"/>
        </a:p>
      </dgm:t>
    </dgm:pt>
    <dgm:pt modelId="{51571EEE-19F2-4598-918E-0527AF2D12D5}">
      <dgm:prSet/>
      <dgm:spPr/>
      <dgm:t>
        <a:bodyPr/>
        <a:lstStyle/>
        <a:p>
          <a:r>
            <a:rPr lang="en-US" dirty="0"/>
            <a:t>The Book</a:t>
          </a:r>
        </a:p>
        <a:p>
          <a:r>
            <a:rPr lang="en-US" dirty="0"/>
            <a:t>Chapter 5</a:t>
          </a:r>
        </a:p>
      </dgm:t>
    </dgm:pt>
    <dgm:pt modelId="{1E95539C-900C-4211-AF36-48467AB5C78B}" type="parTrans" cxnId="{4A0CC02E-7B17-40FF-8671-A9A8F41E4B12}">
      <dgm:prSet/>
      <dgm:spPr/>
      <dgm:t>
        <a:bodyPr/>
        <a:lstStyle/>
        <a:p>
          <a:endParaRPr lang="en-US"/>
        </a:p>
      </dgm:t>
    </dgm:pt>
    <dgm:pt modelId="{848B0109-6F6F-48F1-A134-5C24844382D0}" type="sibTrans" cxnId="{4A0CC02E-7B17-40FF-8671-A9A8F41E4B12}">
      <dgm:prSet/>
      <dgm:spPr/>
      <dgm:t>
        <a:bodyPr/>
        <a:lstStyle/>
        <a:p>
          <a:endParaRPr lang="en-US"/>
        </a:p>
      </dgm:t>
    </dgm:pt>
    <dgm:pt modelId="{A3AF0CC9-BFA2-44CC-98C9-1B2F44D772FB}" type="pres">
      <dgm:prSet presAssocID="{6D010B26-E8DC-4E5D-828F-42D333BA06A5}" presName="cycle" presStyleCnt="0">
        <dgm:presLayoutVars>
          <dgm:dir/>
          <dgm:resizeHandles val="exact"/>
        </dgm:presLayoutVars>
      </dgm:prSet>
      <dgm:spPr/>
    </dgm:pt>
    <dgm:pt modelId="{7BA8EBEB-EA92-4FD7-A6BB-CDE53E89D234}" type="pres">
      <dgm:prSet presAssocID="{7328C3B5-57E4-4F79-9803-CBFD53729F8D}" presName="node" presStyleLbl="node1" presStyleIdx="0" presStyleCnt="5">
        <dgm:presLayoutVars>
          <dgm:bulletEnabled val="1"/>
        </dgm:presLayoutVars>
      </dgm:prSet>
      <dgm:spPr/>
    </dgm:pt>
    <dgm:pt modelId="{D168C7BB-045B-42CF-978C-29C5D946BDC3}" type="pres">
      <dgm:prSet presAssocID="{7328C3B5-57E4-4F79-9803-CBFD53729F8D}" presName="spNode" presStyleCnt="0"/>
      <dgm:spPr/>
    </dgm:pt>
    <dgm:pt modelId="{BFE37F98-79CC-495D-AA27-5582A7ACBAB9}" type="pres">
      <dgm:prSet presAssocID="{81686B44-1EEA-446F-85F0-058D507B81D7}" presName="sibTrans" presStyleLbl="sibTrans1D1" presStyleIdx="0" presStyleCnt="5"/>
      <dgm:spPr/>
    </dgm:pt>
    <dgm:pt modelId="{CFD552AF-5DC6-4642-83D9-E34868FAC044}" type="pres">
      <dgm:prSet presAssocID="{51571EEE-19F2-4598-918E-0527AF2D12D5}" presName="node" presStyleLbl="node1" presStyleIdx="1" presStyleCnt="5">
        <dgm:presLayoutVars>
          <dgm:bulletEnabled val="1"/>
        </dgm:presLayoutVars>
      </dgm:prSet>
      <dgm:spPr/>
    </dgm:pt>
    <dgm:pt modelId="{881144DE-4EFE-41CB-880D-9D64D3DD2E76}" type="pres">
      <dgm:prSet presAssocID="{51571EEE-19F2-4598-918E-0527AF2D12D5}" presName="spNode" presStyleCnt="0"/>
      <dgm:spPr/>
    </dgm:pt>
    <dgm:pt modelId="{3791B8D7-BC65-41C6-9CD8-B6CC41EBF33F}" type="pres">
      <dgm:prSet presAssocID="{848B0109-6F6F-48F1-A134-5C24844382D0}" presName="sibTrans" presStyleLbl="sibTrans1D1" presStyleIdx="1" presStyleCnt="5"/>
      <dgm:spPr/>
    </dgm:pt>
    <dgm:pt modelId="{7BAB351D-F73E-469A-8B38-D85232CDCD3E}" type="pres">
      <dgm:prSet presAssocID="{1636819E-0CA9-4AD9-B7CA-7C289AA0A5E9}" presName="node" presStyleLbl="node1" presStyleIdx="2" presStyleCnt="5">
        <dgm:presLayoutVars>
          <dgm:bulletEnabled val="1"/>
        </dgm:presLayoutVars>
      </dgm:prSet>
      <dgm:spPr/>
    </dgm:pt>
    <dgm:pt modelId="{5D0E584B-D6C0-4C0C-9AA9-890C431A66CC}" type="pres">
      <dgm:prSet presAssocID="{1636819E-0CA9-4AD9-B7CA-7C289AA0A5E9}" presName="spNode" presStyleCnt="0"/>
      <dgm:spPr/>
    </dgm:pt>
    <dgm:pt modelId="{45EFAAE8-6F50-4895-89C1-FBE484406EAF}" type="pres">
      <dgm:prSet presAssocID="{B3030558-856B-4186-AD91-E6B111B7B009}" presName="sibTrans" presStyleLbl="sibTrans1D1" presStyleIdx="2" presStyleCnt="5"/>
      <dgm:spPr/>
    </dgm:pt>
    <dgm:pt modelId="{521A963C-3A32-45A2-A986-72C0C18A1D5A}" type="pres">
      <dgm:prSet presAssocID="{AD4672D5-A7CD-4D55-BC85-8FE8AEA48A8F}" presName="node" presStyleLbl="node1" presStyleIdx="3" presStyleCnt="5">
        <dgm:presLayoutVars>
          <dgm:bulletEnabled val="1"/>
        </dgm:presLayoutVars>
      </dgm:prSet>
      <dgm:spPr/>
    </dgm:pt>
    <dgm:pt modelId="{591620DA-E1FE-4F0F-8086-3EFA31D89F66}" type="pres">
      <dgm:prSet presAssocID="{AD4672D5-A7CD-4D55-BC85-8FE8AEA48A8F}" presName="spNode" presStyleCnt="0"/>
      <dgm:spPr/>
    </dgm:pt>
    <dgm:pt modelId="{5AFE9C3A-4177-425E-B2BA-C17D8460192A}" type="pres">
      <dgm:prSet presAssocID="{722798C7-11DF-4857-9673-E9C85A944A56}" presName="sibTrans" presStyleLbl="sibTrans1D1" presStyleIdx="3" presStyleCnt="5"/>
      <dgm:spPr/>
    </dgm:pt>
    <dgm:pt modelId="{47BD4783-EBE0-4B67-8C6C-5F84E1480451}" type="pres">
      <dgm:prSet presAssocID="{ED9260A1-9BD3-4EEF-96F8-73951130C2D0}" presName="node" presStyleLbl="node1" presStyleIdx="4" presStyleCnt="5">
        <dgm:presLayoutVars>
          <dgm:bulletEnabled val="1"/>
        </dgm:presLayoutVars>
      </dgm:prSet>
      <dgm:spPr/>
    </dgm:pt>
    <dgm:pt modelId="{2424C9C2-FC19-44E8-8A8C-7477F34C9E8A}" type="pres">
      <dgm:prSet presAssocID="{ED9260A1-9BD3-4EEF-96F8-73951130C2D0}" presName="spNode" presStyleCnt="0"/>
      <dgm:spPr/>
    </dgm:pt>
    <dgm:pt modelId="{03311D5B-AA10-4363-823B-AFC648F3D2E5}" type="pres">
      <dgm:prSet presAssocID="{D4C0CD6A-B7DC-4174-AF46-8668E16A4D28}" presName="sibTrans" presStyleLbl="sibTrans1D1" presStyleIdx="4" presStyleCnt="5"/>
      <dgm:spPr/>
    </dgm:pt>
  </dgm:ptLst>
  <dgm:cxnLst>
    <dgm:cxn modelId="{0445F90C-5B7C-44E9-98B4-0063FDA29F6F}" srcId="{6D010B26-E8DC-4E5D-828F-42D333BA06A5}" destId="{7328C3B5-57E4-4F79-9803-CBFD53729F8D}" srcOrd="0" destOrd="0" parTransId="{043F4247-0D20-46F5-BF1B-393180DF3FB9}" sibTransId="{81686B44-1EEA-446F-85F0-058D507B81D7}"/>
    <dgm:cxn modelId="{C4D69718-A52B-4ADB-9FD7-CFA74BE4FED0}" type="presOf" srcId="{AD4672D5-A7CD-4D55-BC85-8FE8AEA48A8F}" destId="{521A963C-3A32-45A2-A986-72C0C18A1D5A}" srcOrd="0" destOrd="0" presId="urn:microsoft.com/office/officeart/2005/8/layout/cycle5"/>
    <dgm:cxn modelId="{4A0CC02E-7B17-40FF-8671-A9A8F41E4B12}" srcId="{6D010B26-E8DC-4E5D-828F-42D333BA06A5}" destId="{51571EEE-19F2-4598-918E-0527AF2D12D5}" srcOrd="1" destOrd="0" parTransId="{1E95539C-900C-4211-AF36-48467AB5C78B}" sibTransId="{848B0109-6F6F-48F1-A134-5C24844382D0}"/>
    <dgm:cxn modelId="{B8AA7230-DB21-4A91-BD77-0C995A77BB73}" type="presOf" srcId="{848B0109-6F6F-48F1-A134-5C24844382D0}" destId="{3791B8D7-BC65-41C6-9CD8-B6CC41EBF33F}" srcOrd="0" destOrd="0" presId="urn:microsoft.com/office/officeart/2005/8/layout/cycle5"/>
    <dgm:cxn modelId="{72B73464-F29D-4015-8837-80FAF08F8423}" type="presOf" srcId="{81686B44-1EEA-446F-85F0-058D507B81D7}" destId="{BFE37F98-79CC-495D-AA27-5582A7ACBAB9}" srcOrd="0" destOrd="0" presId="urn:microsoft.com/office/officeart/2005/8/layout/cycle5"/>
    <dgm:cxn modelId="{80D80372-34AE-4F6E-9082-02099891E6A7}" srcId="{6D010B26-E8DC-4E5D-828F-42D333BA06A5}" destId="{1636819E-0CA9-4AD9-B7CA-7C289AA0A5E9}" srcOrd="2" destOrd="0" parTransId="{A99EE372-A0B2-432E-9C9E-8E06004F509E}" sibTransId="{B3030558-856B-4186-AD91-E6B111B7B009}"/>
    <dgm:cxn modelId="{7F79D791-B49F-4A99-BC91-E432EF3F7BF6}" type="presOf" srcId="{ED9260A1-9BD3-4EEF-96F8-73951130C2D0}" destId="{47BD4783-EBE0-4B67-8C6C-5F84E1480451}" srcOrd="0" destOrd="0" presId="urn:microsoft.com/office/officeart/2005/8/layout/cycle5"/>
    <dgm:cxn modelId="{7BEA17CC-69BE-4D97-A464-45CC103C8E89}" srcId="{6D010B26-E8DC-4E5D-828F-42D333BA06A5}" destId="{ED9260A1-9BD3-4EEF-96F8-73951130C2D0}" srcOrd="4" destOrd="0" parTransId="{94E7667C-B675-427D-9993-38246373F399}" sibTransId="{D4C0CD6A-B7DC-4174-AF46-8668E16A4D28}"/>
    <dgm:cxn modelId="{218896CE-2665-4346-A1CA-1418B87BBBC6}" type="presOf" srcId="{6D010B26-E8DC-4E5D-828F-42D333BA06A5}" destId="{A3AF0CC9-BFA2-44CC-98C9-1B2F44D772FB}" srcOrd="0" destOrd="0" presId="urn:microsoft.com/office/officeart/2005/8/layout/cycle5"/>
    <dgm:cxn modelId="{B7CF4FD0-7E7C-441C-BBFF-605DA0D72D7F}" type="presOf" srcId="{B3030558-856B-4186-AD91-E6B111B7B009}" destId="{45EFAAE8-6F50-4895-89C1-FBE484406EAF}" srcOrd="0" destOrd="0" presId="urn:microsoft.com/office/officeart/2005/8/layout/cycle5"/>
    <dgm:cxn modelId="{E34C33D2-D0EB-4B2A-92A4-C013861518B6}" type="presOf" srcId="{7328C3B5-57E4-4F79-9803-CBFD53729F8D}" destId="{7BA8EBEB-EA92-4FD7-A6BB-CDE53E89D234}" srcOrd="0" destOrd="0" presId="urn:microsoft.com/office/officeart/2005/8/layout/cycle5"/>
    <dgm:cxn modelId="{97D138D6-04CB-480E-8E15-1520F45042D4}" type="presOf" srcId="{1636819E-0CA9-4AD9-B7CA-7C289AA0A5E9}" destId="{7BAB351D-F73E-469A-8B38-D85232CDCD3E}" srcOrd="0" destOrd="0" presId="urn:microsoft.com/office/officeart/2005/8/layout/cycle5"/>
    <dgm:cxn modelId="{0860EEEB-30EB-4F74-A780-B41F5C538CAD}" type="presOf" srcId="{D4C0CD6A-B7DC-4174-AF46-8668E16A4D28}" destId="{03311D5B-AA10-4363-823B-AFC648F3D2E5}" srcOrd="0" destOrd="0" presId="urn:microsoft.com/office/officeart/2005/8/layout/cycle5"/>
    <dgm:cxn modelId="{DC07B4EC-C047-4D5D-8630-72F742933BB8}" type="presOf" srcId="{722798C7-11DF-4857-9673-E9C85A944A56}" destId="{5AFE9C3A-4177-425E-B2BA-C17D8460192A}" srcOrd="0" destOrd="0" presId="urn:microsoft.com/office/officeart/2005/8/layout/cycle5"/>
    <dgm:cxn modelId="{66A56EEE-BDBD-4F85-8D12-A76029C975BA}" srcId="{6D010B26-E8DC-4E5D-828F-42D333BA06A5}" destId="{AD4672D5-A7CD-4D55-BC85-8FE8AEA48A8F}" srcOrd="3" destOrd="0" parTransId="{B52AABA6-1781-41D8-9F8F-DDF07FDEF287}" sibTransId="{722798C7-11DF-4857-9673-E9C85A944A56}"/>
    <dgm:cxn modelId="{AF195CF2-CD51-43CF-9926-24699C1868E1}" type="presOf" srcId="{51571EEE-19F2-4598-918E-0527AF2D12D5}" destId="{CFD552AF-5DC6-4642-83D9-E34868FAC044}" srcOrd="0" destOrd="0" presId="urn:microsoft.com/office/officeart/2005/8/layout/cycle5"/>
    <dgm:cxn modelId="{5B6F0B74-6092-47DB-997F-34B7294B5455}" type="presParOf" srcId="{A3AF0CC9-BFA2-44CC-98C9-1B2F44D772FB}" destId="{7BA8EBEB-EA92-4FD7-A6BB-CDE53E89D234}" srcOrd="0" destOrd="0" presId="urn:microsoft.com/office/officeart/2005/8/layout/cycle5"/>
    <dgm:cxn modelId="{AEB55D30-4D6C-42B4-B7BD-DB9542591239}" type="presParOf" srcId="{A3AF0CC9-BFA2-44CC-98C9-1B2F44D772FB}" destId="{D168C7BB-045B-42CF-978C-29C5D946BDC3}" srcOrd="1" destOrd="0" presId="urn:microsoft.com/office/officeart/2005/8/layout/cycle5"/>
    <dgm:cxn modelId="{5A46A207-442B-468E-9AB3-5C69758E1DD1}" type="presParOf" srcId="{A3AF0CC9-BFA2-44CC-98C9-1B2F44D772FB}" destId="{BFE37F98-79CC-495D-AA27-5582A7ACBAB9}" srcOrd="2" destOrd="0" presId="urn:microsoft.com/office/officeart/2005/8/layout/cycle5"/>
    <dgm:cxn modelId="{6C8E876E-D055-4AB0-8D98-2C378CBA122E}" type="presParOf" srcId="{A3AF0CC9-BFA2-44CC-98C9-1B2F44D772FB}" destId="{CFD552AF-5DC6-4642-83D9-E34868FAC044}" srcOrd="3" destOrd="0" presId="urn:microsoft.com/office/officeart/2005/8/layout/cycle5"/>
    <dgm:cxn modelId="{B6A77435-8C47-43C4-AD68-631619F7FD47}" type="presParOf" srcId="{A3AF0CC9-BFA2-44CC-98C9-1B2F44D772FB}" destId="{881144DE-4EFE-41CB-880D-9D64D3DD2E76}" srcOrd="4" destOrd="0" presId="urn:microsoft.com/office/officeart/2005/8/layout/cycle5"/>
    <dgm:cxn modelId="{34E17F64-6CB0-43AF-97F8-9E97FEC18313}" type="presParOf" srcId="{A3AF0CC9-BFA2-44CC-98C9-1B2F44D772FB}" destId="{3791B8D7-BC65-41C6-9CD8-B6CC41EBF33F}" srcOrd="5" destOrd="0" presId="urn:microsoft.com/office/officeart/2005/8/layout/cycle5"/>
    <dgm:cxn modelId="{3EF7DBE5-A27D-40DC-903A-B1112532468A}" type="presParOf" srcId="{A3AF0CC9-BFA2-44CC-98C9-1B2F44D772FB}" destId="{7BAB351D-F73E-469A-8B38-D85232CDCD3E}" srcOrd="6" destOrd="0" presId="urn:microsoft.com/office/officeart/2005/8/layout/cycle5"/>
    <dgm:cxn modelId="{CD4ABC55-801C-47BC-8C8D-BD63D4F33B0C}" type="presParOf" srcId="{A3AF0CC9-BFA2-44CC-98C9-1B2F44D772FB}" destId="{5D0E584B-D6C0-4C0C-9AA9-890C431A66CC}" srcOrd="7" destOrd="0" presId="urn:microsoft.com/office/officeart/2005/8/layout/cycle5"/>
    <dgm:cxn modelId="{D346AB14-3089-482E-A1DF-C2DBD011092D}" type="presParOf" srcId="{A3AF0CC9-BFA2-44CC-98C9-1B2F44D772FB}" destId="{45EFAAE8-6F50-4895-89C1-FBE484406EAF}" srcOrd="8" destOrd="0" presId="urn:microsoft.com/office/officeart/2005/8/layout/cycle5"/>
    <dgm:cxn modelId="{CAC2FE80-B988-40A0-BA7D-0004AF268EE5}" type="presParOf" srcId="{A3AF0CC9-BFA2-44CC-98C9-1B2F44D772FB}" destId="{521A963C-3A32-45A2-A986-72C0C18A1D5A}" srcOrd="9" destOrd="0" presId="urn:microsoft.com/office/officeart/2005/8/layout/cycle5"/>
    <dgm:cxn modelId="{51B307DB-EE2D-42E8-8DCF-9D5FF5EBB6D8}" type="presParOf" srcId="{A3AF0CC9-BFA2-44CC-98C9-1B2F44D772FB}" destId="{591620DA-E1FE-4F0F-8086-3EFA31D89F66}" srcOrd="10" destOrd="0" presId="urn:microsoft.com/office/officeart/2005/8/layout/cycle5"/>
    <dgm:cxn modelId="{474AD415-E604-443D-B1BC-0925FB638392}" type="presParOf" srcId="{A3AF0CC9-BFA2-44CC-98C9-1B2F44D772FB}" destId="{5AFE9C3A-4177-425E-B2BA-C17D8460192A}" srcOrd="11" destOrd="0" presId="urn:microsoft.com/office/officeart/2005/8/layout/cycle5"/>
    <dgm:cxn modelId="{C8D49716-9EAF-4B51-89DE-9D993981B61B}" type="presParOf" srcId="{A3AF0CC9-BFA2-44CC-98C9-1B2F44D772FB}" destId="{47BD4783-EBE0-4B67-8C6C-5F84E1480451}" srcOrd="12" destOrd="0" presId="urn:microsoft.com/office/officeart/2005/8/layout/cycle5"/>
    <dgm:cxn modelId="{A31F60AB-7285-4D9A-A679-5CBD916B058B}" type="presParOf" srcId="{A3AF0CC9-BFA2-44CC-98C9-1B2F44D772FB}" destId="{2424C9C2-FC19-44E8-8A8C-7477F34C9E8A}" srcOrd="13" destOrd="0" presId="urn:microsoft.com/office/officeart/2005/8/layout/cycle5"/>
    <dgm:cxn modelId="{14924172-EBB3-4BB7-A69D-3A044E79B545}" type="presParOf" srcId="{A3AF0CC9-BFA2-44CC-98C9-1B2F44D772FB}" destId="{03311D5B-AA10-4363-823B-AFC648F3D2E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010B26-E8DC-4E5D-828F-42D333BA06A5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28C3B5-57E4-4F79-9803-CBFD53729F8D}">
      <dgm:prSet phldrT="[Text]" custT="1"/>
      <dgm:spPr/>
      <dgm:t>
        <a:bodyPr/>
        <a:lstStyle/>
        <a:p>
          <a:r>
            <a:rPr lang="en-US" sz="2400" dirty="0"/>
            <a:t>Rapture</a:t>
          </a:r>
        </a:p>
        <a:p>
          <a:r>
            <a:rPr lang="en-US" sz="2400" dirty="0"/>
            <a:t>Chapter 4</a:t>
          </a:r>
        </a:p>
      </dgm:t>
    </dgm:pt>
    <dgm:pt modelId="{043F4247-0D20-46F5-BF1B-393180DF3FB9}" type="parTrans" cxnId="{0445F90C-5B7C-44E9-98B4-0063FDA29F6F}">
      <dgm:prSet/>
      <dgm:spPr/>
      <dgm:t>
        <a:bodyPr/>
        <a:lstStyle/>
        <a:p>
          <a:endParaRPr lang="en-US"/>
        </a:p>
      </dgm:t>
    </dgm:pt>
    <dgm:pt modelId="{81686B44-1EEA-446F-85F0-058D507B81D7}" type="sibTrans" cxnId="{0445F90C-5B7C-44E9-98B4-0063FDA29F6F}">
      <dgm:prSet/>
      <dgm:spPr/>
      <dgm:t>
        <a:bodyPr/>
        <a:lstStyle/>
        <a:p>
          <a:endParaRPr lang="en-US"/>
        </a:p>
      </dgm:t>
    </dgm:pt>
    <dgm:pt modelId="{1636819E-0CA9-4AD9-B7CA-7C289AA0A5E9}">
      <dgm:prSet phldrT="[Text]"/>
      <dgm:spPr/>
      <dgm:t>
        <a:bodyPr/>
        <a:lstStyle/>
        <a:p>
          <a:r>
            <a:rPr lang="en-US" dirty="0"/>
            <a:t>7 Seals </a:t>
          </a:r>
        </a:p>
        <a:p>
          <a:r>
            <a:rPr lang="en-US" dirty="0" err="1"/>
            <a:t>Chp</a:t>
          </a:r>
          <a:r>
            <a:rPr lang="en-US" dirty="0"/>
            <a:t>. 6-8</a:t>
          </a:r>
        </a:p>
      </dgm:t>
    </dgm:pt>
    <dgm:pt modelId="{A99EE372-A0B2-432E-9C9E-8E06004F509E}" type="parTrans" cxnId="{80D80372-34AE-4F6E-9082-02099891E6A7}">
      <dgm:prSet/>
      <dgm:spPr/>
      <dgm:t>
        <a:bodyPr/>
        <a:lstStyle/>
        <a:p>
          <a:endParaRPr lang="en-US"/>
        </a:p>
      </dgm:t>
    </dgm:pt>
    <dgm:pt modelId="{B3030558-856B-4186-AD91-E6B111B7B009}" type="sibTrans" cxnId="{80D80372-34AE-4F6E-9082-02099891E6A7}">
      <dgm:prSet/>
      <dgm:spPr/>
      <dgm:t>
        <a:bodyPr/>
        <a:lstStyle/>
        <a:p>
          <a:endParaRPr lang="en-US"/>
        </a:p>
      </dgm:t>
    </dgm:pt>
    <dgm:pt modelId="{AD4672D5-A7CD-4D55-BC85-8FE8AEA48A8F}">
      <dgm:prSet phldrT="[Text]"/>
      <dgm:spPr/>
      <dgm:t>
        <a:bodyPr/>
        <a:lstStyle/>
        <a:p>
          <a:r>
            <a:rPr lang="en-US" dirty="0"/>
            <a:t>7 Trumpets</a:t>
          </a:r>
        </a:p>
        <a:p>
          <a:r>
            <a:rPr lang="en-US" dirty="0" err="1"/>
            <a:t>Chp</a:t>
          </a:r>
          <a:r>
            <a:rPr lang="en-US" dirty="0"/>
            <a:t> 8 - 11</a:t>
          </a:r>
        </a:p>
      </dgm:t>
    </dgm:pt>
    <dgm:pt modelId="{B52AABA6-1781-41D8-9F8F-DDF07FDEF287}" type="parTrans" cxnId="{66A56EEE-BDBD-4F85-8D12-A76029C975BA}">
      <dgm:prSet/>
      <dgm:spPr/>
      <dgm:t>
        <a:bodyPr/>
        <a:lstStyle/>
        <a:p>
          <a:endParaRPr lang="en-US"/>
        </a:p>
      </dgm:t>
    </dgm:pt>
    <dgm:pt modelId="{722798C7-11DF-4857-9673-E9C85A944A56}" type="sibTrans" cxnId="{66A56EEE-BDBD-4F85-8D12-A76029C975BA}">
      <dgm:prSet/>
      <dgm:spPr/>
      <dgm:t>
        <a:bodyPr/>
        <a:lstStyle/>
        <a:p>
          <a:endParaRPr lang="en-US"/>
        </a:p>
      </dgm:t>
    </dgm:pt>
    <dgm:pt modelId="{ED9260A1-9BD3-4EEF-96F8-73951130C2D0}">
      <dgm:prSet phldrT="[Text]"/>
      <dgm:spPr/>
      <dgm:t>
        <a:bodyPr/>
        <a:lstStyle/>
        <a:p>
          <a:r>
            <a:rPr lang="en-US" dirty="0"/>
            <a:t>7 Bowls</a:t>
          </a:r>
        </a:p>
        <a:p>
          <a:r>
            <a:rPr lang="en-US" dirty="0" err="1"/>
            <a:t>Chp</a:t>
          </a:r>
          <a:r>
            <a:rPr lang="en-US" dirty="0"/>
            <a:t>. 15-16</a:t>
          </a:r>
        </a:p>
      </dgm:t>
    </dgm:pt>
    <dgm:pt modelId="{94E7667C-B675-427D-9993-38246373F399}" type="parTrans" cxnId="{7BEA17CC-69BE-4D97-A464-45CC103C8E89}">
      <dgm:prSet/>
      <dgm:spPr/>
      <dgm:t>
        <a:bodyPr/>
        <a:lstStyle/>
        <a:p>
          <a:endParaRPr lang="en-US"/>
        </a:p>
      </dgm:t>
    </dgm:pt>
    <dgm:pt modelId="{D4C0CD6A-B7DC-4174-AF46-8668E16A4D28}" type="sibTrans" cxnId="{7BEA17CC-69BE-4D97-A464-45CC103C8E89}">
      <dgm:prSet/>
      <dgm:spPr/>
      <dgm:t>
        <a:bodyPr/>
        <a:lstStyle/>
        <a:p>
          <a:endParaRPr lang="en-US"/>
        </a:p>
      </dgm:t>
    </dgm:pt>
    <dgm:pt modelId="{51571EEE-19F2-4598-918E-0527AF2D12D5}">
      <dgm:prSet/>
      <dgm:spPr/>
      <dgm:t>
        <a:bodyPr/>
        <a:lstStyle/>
        <a:p>
          <a:r>
            <a:rPr lang="en-US" dirty="0"/>
            <a:t>The Book</a:t>
          </a:r>
        </a:p>
        <a:p>
          <a:r>
            <a:rPr lang="en-US" dirty="0"/>
            <a:t>Chapter 5</a:t>
          </a:r>
        </a:p>
      </dgm:t>
    </dgm:pt>
    <dgm:pt modelId="{1E95539C-900C-4211-AF36-48467AB5C78B}" type="parTrans" cxnId="{4A0CC02E-7B17-40FF-8671-A9A8F41E4B12}">
      <dgm:prSet/>
      <dgm:spPr/>
      <dgm:t>
        <a:bodyPr/>
        <a:lstStyle/>
        <a:p>
          <a:endParaRPr lang="en-US"/>
        </a:p>
      </dgm:t>
    </dgm:pt>
    <dgm:pt modelId="{848B0109-6F6F-48F1-A134-5C24844382D0}" type="sibTrans" cxnId="{4A0CC02E-7B17-40FF-8671-A9A8F41E4B12}">
      <dgm:prSet/>
      <dgm:spPr/>
      <dgm:t>
        <a:bodyPr/>
        <a:lstStyle/>
        <a:p>
          <a:endParaRPr lang="en-US"/>
        </a:p>
      </dgm:t>
    </dgm:pt>
    <dgm:pt modelId="{A3AF0CC9-BFA2-44CC-98C9-1B2F44D772FB}" type="pres">
      <dgm:prSet presAssocID="{6D010B26-E8DC-4E5D-828F-42D333BA06A5}" presName="cycle" presStyleCnt="0">
        <dgm:presLayoutVars>
          <dgm:dir/>
          <dgm:resizeHandles val="exact"/>
        </dgm:presLayoutVars>
      </dgm:prSet>
      <dgm:spPr/>
    </dgm:pt>
    <dgm:pt modelId="{7BA8EBEB-EA92-4FD7-A6BB-CDE53E89D234}" type="pres">
      <dgm:prSet presAssocID="{7328C3B5-57E4-4F79-9803-CBFD53729F8D}" presName="node" presStyleLbl="node1" presStyleIdx="0" presStyleCnt="5">
        <dgm:presLayoutVars>
          <dgm:bulletEnabled val="1"/>
        </dgm:presLayoutVars>
      </dgm:prSet>
      <dgm:spPr/>
    </dgm:pt>
    <dgm:pt modelId="{D168C7BB-045B-42CF-978C-29C5D946BDC3}" type="pres">
      <dgm:prSet presAssocID="{7328C3B5-57E4-4F79-9803-CBFD53729F8D}" presName="spNode" presStyleCnt="0"/>
      <dgm:spPr/>
    </dgm:pt>
    <dgm:pt modelId="{BFE37F98-79CC-495D-AA27-5582A7ACBAB9}" type="pres">
      <dgm:prSet presAssocID="{81686B44-1EEA-446F-85F0-058D507B81D7}" presName="sibTrans" presStyleLbl="sibTrans1D1" presStyleIdx="0" presStyleCnt="5"/>
      <dgm:spPr/>
    </dgm:pt>
    <dgm:pt modelId="{CFD552AF-5DC6-4642-83D9-E34868FAC044}" type="pres">
      <dgm:prSet presAssocID="{51571EEE-19F2-4598-918E-0527AF2D12D5}" presName="node" presStyleLbl="node1" presStyleIdx="1" presStyleCnt="5">
        <dgm:presLayoutVars>
          <dgm:bulletEnabled val="1"/>
        </dgm:presLayoutVars>
      </dgm:prSet>
      <dgm:spPr/>
    </dgm:pt>
    <dgm:pt modelId="{881144DE-4EFE-41CB-880D-9D64D3DD2E76}" type="pres">
      <dgm:prSet presAssocID="{51571EEE-19F2-4598-918E-0527AF2D12D5}" presName="spNode" presStyleCnt="0"/>
      <dgm:spPr/>
    </dgm:pt>
    <dgm:pt modelId="{3791B8D7-BC65-41C6-9CD8-B6CC41EBF33F}" type="pres">
      <dgm:prSet presAssocID="{848B0109-6F6F-48F1-A134-5C24844382D0}" presName="sibTrans" presStyleLbl="sibTrans1D1" presStyleIdx="1" presStyleCnt="5"/>
      <dgm:spPr/>
    </dgm:pt>
    <dgm:pt modelId="{7BAB351D-F73E-469A-8B38-D85232CDCD3E}" type="pres">
      <dgm:prSet presAssocID="{1636819E-0CA9-4AD9-B7CA-7C289AA0A5E9}" presName="node" presStyleLbl="node1" presStyleIdx="2" presStyleCnt="5">
        <dgm:presLayoutVars>
          <dgm:bulletEnabled val="1"/>
        </dgm:presLayoutVars>
      </dgm:prSet>
      <dgm:spPr/>
    </dgm:pt>
    <dgm:pt modelId="{5D0E584B-D6C0-4C0C-9AA9-890C431A66CC}" type="pres">
      <dgm:prSet presAssocID="{1636819E-0CA9-4AD9-B7CA-7C289AA0A5E9}" presName="spNode" presStyleCnt="0"/>
      <dgm:spPr/>
    </dgm:pt>
    <dgm:pt modelId="{45EFAAE8-6F50-4895-89C1-FBE484406EAF}" type="pres">
      <dgm:prSet presAssocID="{B3030558-856B-4186-AD91-E6B111B7B009}" presName="sibTrans" presStyleLbl="sibTrans1D1" presStyleIdx="2" presStyleCnt="5"/>
      <dgm:spPr/>
    </dgm:pt>
    <dgm:pt modelId="{521A963C-3A32-45A2-A986-72C0C18A1D5A}" type="pres">
      <dgm:prSet presAssocID="{AD4672D5-A7CD-4D55-BC85-8FE8AEA48A8F}" presName="node" presStyleLbl="node1" presStyleIdx="3" presStyleCnt="5">
        <dgm:presLayoutVars>
          <dgm:bulletEnabled val="1"/>
        </dgm:presLayoutVars>
      </dgm:prSet>
      <dgm:spPr/>
    </dgm:pt>
    <dgm:pt modelId="{591620DA-E1FE-4F0F-8086-3EFA31D89F66}" type="pres">
      <dgm:prSet presAssocID="{AD4672D5-A7CD-4D55-BC85-8FE8AEA48A8F}" presName="spNode" presStyleCnt="0"/>
      <dgm:spPr/>
    </dgm:pt>
    <dgm:pt modelId="{5AFE9C3A-4177-425E-B2BA-C17D8460192A}" type="pres">
      <dgm:prSet presAssocID="{722798C7-11DF-4857-9673-E9C85A944A56}" presName="sibTrans" presStyleLbl="sibTrans1D1" presStyleIdx="3" presStyleCnt="5"/>
      <dgm:spPr/>
    </dgm:pt>
    <dgm:pt modelId="{47BD4783-EBE0-4B67-8C6C-5F84E1480451}" type="pres">
      <dgm:prSet presAssocID="{ED9260A1-9BD3-4EEF-96F8-73951130C2D0}" presName="node" presStyleLbl="node1" presStyleIdx="4" presStyleCnt="5">
        <dgm:presLayoutVars>
          <dgm:bulletEnabled val="1"/>
        </dgm:presLayoutVars>
      </dgm:prSet>
      <dgm:spPr/>
    </dgm:pt>
    <dgm:pt modelId="{2424C9C2-FC19-44E8-8A8C-7477F34C9E8A}" type="pres">
      <dgm:prSet presAssocID="{ED9260A1-9BD3-4EEF-96F8-73951130C2D0}" presName="spNode" presStyleCnt="0"/>
      <dgm:spPr/>
    </dgm:pt>
    <dgm:pt modelId="{03311D5B-AA10-4363-823B-AFC648F3D2E5}" type="pres">
      <dgm:prSet presAssocID="{D4C0CD6A-B7DC-4174-AF46-8668E16A4D28}" presName="sibTrans" presStyleLbl="sibTrans1D1" presStyleIdx="4" presStyleCnt="5"/>
      <dgm:spPr/>
    </dgm:pt>
  </dgm:ptLst>
  <dgm:cxnLst>
    <dgm:cxn modelId="{0445F90C-5B7C-44E9-98B4-0063FDA29F6F}" srcId="{6D010B26-E8DC-4E5D-828F-42D333BA06A5}" destId="{7328C3B5-57E4-4F79-9803-CBFD53729F8D}" srcOrd="0" destOrd="0" parTransId="{043F4247-0D20-46F5-BF1B-393180DF3FB9}" sibTransId="{81686B44-1EEA-446F-85F0-058D507B81D7}"/>
    <dgm:cxn modelId="{C4D69718-A52B-4ADB-9FD7-CFA74BE4FED0}" type="presOf" srcId="{AD4672D5-A7CD-4D55-BC85-8FE8AEA48A8F}" destId="{521A963C-3A32-45A2-A986-72C0C18A1D5A}" srcOrd="0" destOrd="0" presId="urn:microsoft.com/office/officeart/2005/8/layout/cycle5"/>
    <dgm:cxn modelId="{4A0CC02E-7B17-40FF-8671-A9A8F41E4B12}" srcId="{6D010B26-E8DC-4E5D-828F-42D333BA06A5}" destId="{51571EEE-19F2-4598-918E-0527AF2D12D5}" srcOrd="1" destOrd="0" parTransId="{1E95539C-900C-4211-AF36-48467AB5C78B}" sibTransId="{848B0109-6F6F-48F1-A134-5C24844382D0}"/>
    <dgm:cxn modelId="{B8AA7230-DB21-4A91-BD77-0C995A77BB73}" type="presOf" srcId="{848B0109-6F6F-48F1-A134-5C24844382D0}" destId="{3791B8D7-BC65-41C6-9CD8-B6CC41EBF33F}" srcOrd="0" destOrd="0" presId="urn:microsoft.com/office/officeart/2005/8/layout/cycle5"/>
    <dgm:cxn modelId="{72B73464-F29D-4015-8837-80FAF08F8423}" type="presOf" srcId="{81686B44-1EEA-446F-85F0-058D507B81D7}" destId="{BFE37F98-79CC-495D-AA27-5582A7ACBAB9}" srcOrd="0" destOrd="0" presId="urn:microsoft.com/office/officeart/2005/8/layout/cycle5"/>
    <dgm:cxn modelId="{80D80372-34AE-4F6E-9082-02099891E6A7}" srcId="{6D010B26-E8DC-4E5D-828F-42D333BA06A5}" destId="{1636819E-0CA9-4AD9-B7CA-7C289AA0A5E9}" srcOrd="2" destOrd="0" parTransId="{A99EE372-A0B2-432E-9C9E-8E06004F509E}" sibTransId="{B3030558-856B-4186-AD91-E6B111B7B009}"/>
    <dgm:cxn modelId="{7F79D791-B49F-4A99-BC91-E432EF3F7BF6}" type="presOf" srcId="{ED9260A1-9BD3-4EEF-96F8-73951130C2D0}" destId="{47BD4783-EBE0-4B67-8C6C-5F84E1480451}" srcOrd="0" destOrd="0" presId="urn:microsoft.com/office/officeart/2005/8/layout/cycle5"/>
    <dgm:cxn modelId="{7BEA17CC-69BE-4D97-A464-45CC103C8E89}" srcId="{6D010B26-E8DC-4E5D-828F-42D333BA06A5}" destId="{ED9260A1-9BD3-4EEF-96F8-73951130C2D0}" srcOrd="4" destOrd="0" parTransId="{94E7667C-B675-427D-9993-38246373F399}" sibTransId="{D4C0CD6A-B7DC-4174-AF46-8668E16A4D28}"/>
    <dgm:cxn modelId="{218896CE-2665-4346-A1CA-1418B87BBBC6}" type="presOf" srcId="{6D010B26-E8DC-4E5D-828F-42D333BA06A5}" destId="{A3AF0CC9-BFA2-44CC-98C9-1B2F44D772FB}" srcOrd="0" destOrd="0" presId="urn:microsoft.com/office/officeart/2005/8/layout/cycle5"/>
    <dgm:cxn modelId="{B7CF4FD0-7E7C-441C-BBFF-605DA0D72D7F}" type="presOf" srcId="{B3030558-856B-4186-AD91-E6B111B7B009}" destId="{45EFAAE8-6F50-4895-89C1-FBE484406EAF}" srcOrd="0" destOrd="0" presId="urn:microsoft.com/office/officeart/2005/8/layout/cycle5"/>
    <dgm:cxn modelId="{E34C33D2-D0EB-4B2A-92A4-C013861518B6}" type="presOf" srcId="{7328C3B5-57E4-4F79-9803-CBFD53729F8D}" destId="{7BA8EBEB-EA92-4FD7-A6BB-CDE53E89D234}" srcOrd="0" destOrd="0" presId="urn:microsoft.com/office/officeart/2005/8/layout/cycle5"/>
    <dgm:cxn modelId="{97D138D6-04CB-480E-8E15-1520F45042D4}" type="presOf" srcId="{1636819E-0CA9-4AD9-B7CA-7C289AA0A5E9}" destId="{7BAB351D-F73E-469A-8B38-D85232CDCD3E}" srcOrd="0" destOrd="0" presId="urn:microsoft.com/office/officeart/2005/8/layout/cycle5"/>
    <dgm:cxn modelId="{0860EEEB-30EB-4F74-A780-B41F5C538CAD}" type="presOf" srcId="{D4C0CD6A-B7DC-4174-AF46-8668E16A4D28}" destId="{03311D5B-AA10-4363-823B-AFC648F3D2E5}" srcOrd="0" destOrd="0" presId="urn:microsoft.com/office/officeart/2005/8/layout/cycle5"/>
    <dgm:cxn modelId="{DC07B4EC-C047-4D5D-8630-72F742933BB8}" type="presOf" srcId="{722798C7-11DF-4857-9673-E9C85A944A56}" destId="{5AFE9C3A-4177-425E-B2BA-C17D8460192A}" srcOrd="0" destOrd="0" presId="urn:microsoft.com/office/officeart/2005/8/layout/cycle5"/>
    <dgm:cxn modelId="{66A56EEE-BDBD-4F85-8D12-A76029C975BA}" srcId="{6D010B26-E8DC-4E5D-828F-42D333BA06A5}" destId="{AD4672D5-A7CD-4D55-BC85-8FE8AEA48A8F}" srcOrd="3" destOrd="0" parTransId="{B52AABA6-1781-41D8-9F8F-DDF07FDEF287}" sibTransId="{722798C7-11DF-4857-9673-E9C85A944A56}"/>
    <dgm:cxn modelId="{AF195CF2-CD51-43CF-9926-24699C1868E1}" type="presOf" srcId="{51571EEE-19F2-4598-918E-0527AF2D12D5}" destId="{CFD552AF-5DC6-4642-83D9-E34868FAC044}" srcOrd="0" destOrd="0" presId="urn:microsoft.com/office/officeart/2005/8/layout/cycle5"/>
    <dgm:cxn modelId="{5B6F0B74-6092-47DB-997F-34B7294B5455}" type="presParOf" srcId="{A3AF0CC9-BFA2-44CC-98C9-1B2F44D772FB}" destId="{7BA8EBEB-EA92-4FD7-A6BB-CDE53E89D234}" srcOrd="0" destOrd="0" presId="urn:microsoft.com/office/officeart/2005/8/layout/cycle5"/>
    <dgm:cxn modelId="{AEB55D30-4D6C-42B4-B7BD-DB9542591239}" type="presParOf" srcId="{A3AF0CC9-BFA2-44CC-98C9-1B2F44D772FB}" destId="{D168C7BB-045B-42CF-978C-29C5D946BDC3}" srcOrd="1" destOrd="0" presId="urn:microsoft.com/office/officeart/2005/8/layout/cycle5"/>
    <dgm:cxn modelId="{5A46A207-442B-468E-9AB3-5C69758E1DD1}" type="presParOf" srcId="{A3AF0CC9-BFA2-44CC-98C9-1B2F44D772FB}" destId="{BFE37F98-79CC-495D-AA27-5582A7ACBAB9}" srcOrd="2" destOrd="0" presId="urn:microsoft.com/office/officeart/2005/8/layout/cycle5"/>
    <dgm:cxn modelId="{6C8E876E-D055-4AB0-8D98-2C378CBA122E}" type="presParOf" srcId="{A3AF0CC9-BFA2-44CC-98C9-1B2F44D772FB}" destId="{CFD552AF-5DC6-4642-83D9-E34868FAC044}" srcOrd="3" destOrd="0" presId="urn:microsoft.com/office/officeart/2005/8/layout/cycle5"/>
    <dgm:cxn modelId="{B6A77435-8C47-43C4-AD68-631619F7FD47}" type="presParOf" srcId="{A3AF0CC9-BFA2-44CC-98C9-1B2F44D772FB}" destId="{881144DE-4EFE-41CB-880D-9D64D3DD2E76}" srcOrd="4" destOrd="0" presId="urn:microsoft.com/office/officeart/2005/8/layout/cycle5"/>
    <dgm:cxn modelId="{34E17F64-6CB0-43AF-97F8-9E97FEC18313}" type="presParOf" srcId="{A3AF0CC9-BFA2-44CC-98C9-1B2F44D772FB}" destId="{3791B8D7-BC65-41C6-9CD8-B6CC41EBF33F}" srcOrd="5" destOrd="0" presId="urn:microsoft.com/office/officeart/2005/8/layout/cycle5"/>
    <dgm:cxn modelId="{3EF7DBE5-A27D-40DC-903A-B1112532468A}" type="presParOf" srcId="{A3AF0CC9-BFA2-44CC-98C9-1B2F44D772FB}" destId="{7BAB351D-F73E-469A-8B38-D85232CDCD3E}" srcOrd="6" destOrd="0" presId="urn:microsoft.com/office/officeart/2005/8/layout/cycle5"/>
    <dgm:cxn modelId="{CD4ABC55-801C-47BC-8C8D-BD63D4F33B0C}" type="presParOf" srcId="{A3AF0CC9-BFA2-44CC-98C9-1B2F44D772FB}" destId="{5D0E584B-D6C0-4C0C-9AA9-890C431A66CC}" srcOrd="7" destOrd="0" presId="urn:microsoft.com/office/officeart/2005/8/layout/cycle5"/>
    <dgm:cxn modelId="{D346AB14-3089-482E-A1DF-C2DBD011092D}" type="presParOf" srcId="{A3AF0CC9-BFA2-44CC-98C9-1B2F44D772FB}" destId="{45EFAAE8-6F50-4895-89C1-FBE484406EAF}" srcOrd="8" destOrd="0" presId="urn:microsoft.com/office/officeart/2005/8/layout/cycle5"/>
    <dgm:cxn modelId="{CAC2FE80-B988-40A0-BA7D-0004AF268EE5}" type="presParOf" srcId="{A3AF0CC9-BFA2-44CC-98C9-1B2F44D772FB}" destId="{521A963C-3A32-45A2-A986-72C0C18A1D5A}" srcOrd="9" destOrd="0" presId="urn:microsoft.com/office/officeart/2005/8/layout/cycle5"/>
    <dgm:cxn modelId="{51B307DB-EE2D-42E8-8DCF-9D5FF5EBB6D8}" type="presParOf" srcId="{A3AF0CC9-BFA2-44CC-98C9-1B2F44D772FB}" destId="{591620DA-E1FE-4F0F-8086-3EFA31D89F66}" srcOrd="10" destOrd="0" presId="urn:microsoft.com/office/officeart/2005/8/layout/cycle5"/>
    <dgm:cxn modelId="{474AD415-E604-443D-B1BC-0925FB638392}" type="presParOf" srcId="{A3AF0CC9-BFA2-44CC-98C9-1B2F44D772FB}" destId="{5AFE9C3A-4177-425E-B2BA-C17D8460192A}" srcOrd="11" destOrd="0" presId="urn:microsoft.com/office/officeart/2005/8/layout/cycle5"/>
    <dgm:cxn modelId="{C8D49716-9EAF-4B51-89DE-9D993981B61B}" type="presParOf" srcId="{A3AF0CC9-BFA2-44CC-98C9-1B2F44D772FB}" destId="{47BD4783-EBE0-4B67-8C6C-5F84E1480451}" srcOrd="12" destOrd="0" presId="urn:microsoft.com/office/officeart/2005/8/layout/cycle5"/>
    <dgm:cxn modelId="{A31F60AB-7285-4D9A-A679-5CBD916B058B}" type="presParOf" srcId="{A3AF0CC9-BFA2-44CC-98C9-1B2F44D772FB}" destId="{2424C9C2-FC19-44E8-8A8C-7477F34C9E8A}" srcOrd="13" destOrd="0" presId="urn:microsoft.com/office/officeart/2005/8/layout/cycle5"/>
    <dgm:cxn modelId="{14924172-EBB3-4BB7-A69D-3A044E79B545}" type="presParOf" srcId="{A3AF0CC9-BFA2-44CC-98C9-1B2F44D772FB}" destId="{03311D5B-AA10-4363-823B-AFC648F3D2E5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0BCB7-F603-4C6C-BFE8-BE72593564ED}">
      <dsp:nvSpPr>
        <dsp:cNvPr id="0" name=""/>
        <dsp:cNvSpPr/>
      </dsp:nvSpPr>
      <dsp:spPr>
        <a:xfrm>
          <a:off x="10552" y="1229456"/>
          <a:ext cx="3154042" cy="1892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Have Seen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Chapter 1</a:t>
          </a:r>
        </a:p>
      </dsp:txBody>
      <dsp:txXfrm>
        <a:off x="65979" y="1284883"/>
        <a:ext cx="3043188" cy="1781571"/>
      </dsp:txXfrm>
    </dsp:sp>
    <dsp:sp modelId="{768F963A-9470-4C9A-989F-5B5C273D3978}">
      <dsp:nvSpPr>
        <dsp:cNvPr id="0" name=""/>
        <dsp:cNvSpPr/>
      </dsp:nvSpPr>
      <dsp:spPr>
        <a:xfrm>
          <a:off x="3479999" y="1784567"/>
          <a:ext cx="668657" cy="7822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479999" y="1941007"/>
        <a:ext cx="468060" cy="469322"/>
      </dsp:txXfrm>
    </dsp:sp>
    <dsp:sp modelId="{5D0DCC99-CC80-4B6C-B02D-ACBC9034B822}">
      <dsp:nvSpPr>
        <dsp:cNvPr id="0" name=""/>
        <dsp:cNvSpPr/>
      </dsp:nvSpPr>
      <dsp:spPr>
        <a:xfrm>
          <a:off x="4426212" y="1229456"/>
          <a:ext cx="3154042" cy="1892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Which Are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Chapter 2-3</a:t>
          </a:r>
        </a:p>
      </dsp:txBody>
      <dsp:txXfrm>
        <a:off x="4481639" y="1284883"/>
        <a:ext cx="3043188" cy="1781571"/>
      </dsp:txXfrm>
    </dsp:sp>
    <dsp:sp modelId="{910A88F0-7B68-4AF6-9283-83CFEF649A02}">
      <dsp:nvSpPr>
        <dsp:cNvPr id="0" name=""/>
        <dsp:cNvSpPr/>
      </dsp:nvSpPr>
      <dsp:spPr>
        <a:xfrm>
          <a:off x="7895659" y="1784567"/>
          <a:ext cx="668657" cy="7822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895659" y="1941007"/>
        <a:ext cx="468060" cy="469322"/>
      </dsp:txXfrm>
    </dsp:sp>
    <dsp:sp modelId="{E82ACA1B-0EDD-4655-8150-526824448D1B}">
      <dsp:nvSpPr>
        <dsp:cNvPr id="0" name=""/>
        <dsp:cNvSpPr/>
      </dsp:nvSpPr>
      <dsp:spPr>
        <a:xfrm>
          <a:off x="8841872" y="1229456"/>
          <a:ext cx="3154042" cy="18924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“hereafter”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Chapter 4-end</a:t>
          </a:r>
        </a:p>
      </dsp:txBody>
      <dsp:txXfrm>
        <a:off x="8897299" y="1284883"/>
        <a:ext cx="3043188" cy="17815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8EBEB-EA92-4FD7-A6BB-CDE53E89D234}">
      <dsp:nvSpPr>
        <dsp:cNvPr id="0" name=""/>
        <dsp:cNvSpPr/>
      </dsp:nvSpPr>
      <dsp:spPr>
        <a:xfrm>
          <a:off x="4446147" y="2918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Rapture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Chapter 4</a:t>
          </a:r>
        </a:p>
      </dsp:txBody>
      <dsp:txXfrm>
        <a:off x="4504909" y="61680"/>
        <a:ext cx="1734381" cy="1086214"/>
      </dsp:txXfrm>
    </dsp:sp>
    <dsp:sp modelId="{BFE37F98-79CC-495D-AA27-5582A7ACBAB9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3582475" y="306021"/>
              </a:moveTo>
              <a:arcTo wR="2407744" hR="2407744" stAng="17952146" swAng="12135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552AF-5DC6-4642-83D9-E34868FAC044}">
      <dsp:nvSpPr>
        <dsp:cNvPr id="0" name=""/>
        <dsp:cNvSpPr/>
      </dsp:nvSpPr>
      <dsp:spPr>
        <a:xfrm>
          <a:off x="6736048" y="1666629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The Book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Chapter 5</a:t>
          </a:r>
        </a:p>
      </dsp:txBody>
      <dsp:txXfrm>
        <a:off x="6794810" y="1725391"/>
        <a:ext cx="1734381" cy="1086214"/>
      </dsp:txXfrm>
    </dsp:sp>
    <dsp:sp modelId="{3791B8D7-BC65-41C6-9CD8-B6CC41EBF33F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4809746" y="2573945"/>
              </a:moveTo>
              <a:arcTo wR="2407744" hR="2407744" stAng="21837488" swAng="13613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B351D-F73E-469A-8B38-D85232CDCD3E}">
      <dsp:nvSpPr>
        <dsp:cNvPr id="0" name=""/>
        <dsp:cNvSpPr/>
      </dsp:nvSpPr>
      <dsp:spPr>
        <a:xfrm>
          <a:off x="5861384" y="4358570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 Seals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Chp</a:t>
          </a:r>
          <a:r>
            <a:rPr lang="en-US" sz="2600" kern="1200" dirty="0"/>
            <a:t>. 6-8</a:t>
          </a:r>
        </a:p>
      </dsp:txBody>
      <dsp:txXfrm>
        <a:off x="5920146" y="4417332"/>
        <a:ext cx="1734381" cy="1086214"/>
      </dsp:txXfrm>
    </dsp:sp>
    <dsp:sp modelId="{45EFAAE8-6F50-4895-89C1-FBE484406EAF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2703994" y="4797194"/>
              </a:moveTo>
              <a:arcTo wR="2407744" hR="2407744" stAng="4975944" swAng="84811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A963C-3A32-45A2-A986-72C0C18A1D5A}">
      <dsp:nvSpPr>
        <dsp:cNvPr id="0" name=""/>
        <dsp:cNvSpPr/>
      </dsp:nvSpPr>
      <dsp:spPr>
        <a:xfrm>
          <a:off x="3030910" y="4358570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 Trumpets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Chp</a:t>
          </a:r>
          <a:r>
            <a:rPr lang="en-US" sz="2600" kern="1200" dirty="0"/>
            <a:t> 8 - 11</a:t>
          </a:r>
        </a:p>
      </dsp:txBody>
      <dsp:txXfrm>
        <a:off x="3089672" y="4417332"/>
        <a:ext cx="1734381" cy="1086214"/>
      </dsp:txXfrm>
    </dsp:sp>
    <dsp:sp modelId="{5AFE9C3A-4177-425E-B2BA-C17D8460192A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255727" y="3487586"/>
              </a:moveTo>
              <a:arcTo wR="2407744" hR="2407744" stAng="9201202" swAng="13613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D4783-EBE0-4B67-8C6C-5F84E1480451}">
      <dsp:nvSpPr>
        <dsp:cNvPr id="0" name=""/>
        <dsp:cNvSpPr/>
      </dsp:nvSpPr>
      <dsp:spPr>
        <a:xfrm>
          <a:off x="2156245" y="1666629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 Bowls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Chp</a:t>
          </a:r>
          <a:r>
            <a:rPr lang="en-US" sz="2600" kern="1200" dirty="0"/>
            <a:t>. 15-16</a:t>
          </a:r>
        </a:p>
      </dsp:txBody>
      <dsp:txXfrm>
        <a:off x="2215007" y="1725391"/>
        <a:ext cx="1734381" cy="1086214"/>
      </dsp:txXfrm>
    </dsp:sp>
    <dsp:sp modelId="{03311D5B-AA10-4363-823B-AFC648F3D2E5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578824" y="841767"/>
              </a:moveTo>
              <a:arcTo wR="2407744" hR="2407744" stAng="13234268" swAng="12135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8EBEB-EA92-4FD7-A6BB-CDE53E89D234}">
      <dsp:nvSpPr>
        <dsp:cNvPr id="0" name=""/>
        <dsp:cNvSpPr/>
      </dsp:nvSpPr>
      <dsp:spPr>
        <a:xfrm>
          <a:off x="4446147" y="2918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Rapture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Chapter 4</a:t>
          </a:r>
        </a:p>
      </dsp:txBody>
      <dsp:txXfrm>
        <a:off x="4504909" y="61680"/>
        <a:ext cx="1734381" cy="1086214"/>
      </dsp:txXfrm>
    </dsp:sp>
    <dsp:sp modelId="{BFE37F98-79CC-495D-AA27-5582A7ACBAB9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3582475" y="306021"/>
              </a:moveTo>
              <a:arcTo wR="2407744" hR="2407744" stAng="17952146" swAng="12135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552AF-5DC6-4642-83D9-E34868FAC044}">
      <dsp:nvSpPr>
        <dsp:cNvPr id="0" name=""/>
        <dsp:cNvSpPr/>
      </dsp:nvSpPr>
      <dsp:spPr>
        <a:xfrm>
          <a:off x="6736048" y="1666629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The Book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Chapter 5</a:t>
          </a:r>
        </a:p>
      </dsp:txBody>
      <dsp:txXfrm>
        <a:off x="6794810" y="1725391"/>
        <a:ext cx="1734381" cy="1086214"/>
      </dsp:txXfrm>
    </dsp:sp>
    <dsp:sp modelId="{3791B8D7-BC65-41C6-9CD8-B6CC41EBF33F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4809746" y="2573945"/>
              </a:moveTo>
              <a:arcTo wR="2407744" hR="2407744" stAng="21837488" swAng="13613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B351D-F73E-469A-8B38-D85232CDCD3E}">
      <dsp:nvSpPr>
        <dsp:cNvPr id="0" name=""/>
        <dsp:cNvSpPr/>
      </dsp:nvSpPr>
      <dsp:spPr>
        <a:xfrm>
          <a:off x="5861384" y="4358570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 Seals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Chp</a:t>
          </a:r>
          <a:r>
            <a:rPr lang="en-US" sz="2600" kern="1200" dirty="0"/>
            <a:t>. 6-8</a:t>
          </a:r>
        </a:p>
      </dsp:txBody>
      <dsp:txXfrm>
        <a:off x="5920146" y="4417332"/>
        <a:ext cx="1734381" cy="1086214"/>
      </dsp:txXfrm>
    </dsp:sp>
    <dsp:sp modelId="{45EFAAE8-6F50-4895-89C1-FBE484406EAF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2703994" y="4797194"/>
              </a:moveTo>
              <a:arcTo wR="2407744" hR="2407744" stAng="4975944" swAng="84811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A963C-3A32-45A2-A986-72C0C18A1D5A}">
      <dsp:nvSpPr>
        <dsp:cNvPr id="0" name=""/>
        <dsp:cNvSpPr/>
      </dsp:nvSpPr>
      <dsp:spPr>
        <a:xfrm>
          <a:off x="3030910" y="4358570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 Trumpets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Chp</a:t>
          </a:r>
          <a:r>
            <a:rPr lang="en-US" sz="2600" kern="1200" dirty="0"/>
            <a:t> 8 - 11</a:t>
          </a:r>
        </a:p>
      </dsp:txBody>
      <dsp:txXfrm>
        <a:off x="3089672" y="4417332"/>
        <a:ext cx="1734381" cy="1086214"/>
      </dsp:txXfrm>
    </dsp:sp>
    <dsp:sp modelId="{5AFE9C3A-4177-425E-B2BA-C17D8460192A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255727" y="3487586"/>
              </a:moveTo>
              <a:arcTo wR="2407744" hR="2407744" stAng="9201202" swAng="13613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D4783-EBE0-4B67-8C6C-5F84E1480451}">
      <dsp:nvSpPr>
        <dsp:cNvPr id="0" name=""/>
        <dsp:cNvSpPr/>
      </dsp:nvSpPr>
      <dsp:spPr>
        <a:xfrm>
          <a:off x="2156245" y="1666629"/>
          <a:ext cx="1851905" cy="12037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 Bowls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Chp</a:t>
          </a:r>
          <a:r>
            <a:rPr lang="en-US" sz="2600" kern="1200" dirty="0"/>
            <a:t>. 15-16</a:t>
          </a:r>
        </a:p>
      </dsp:txBody>
      <dsp:txXfrm>
        <a:off x="2215007" y="1725391"/>
        <a:ext cx="1734381" cy="1086214"/>
      </dsp:txXfrm>
    </dsp:sp>
    <dsp:sp modelId="{03311D5B-AA10-4363-823B-AFC648F3D2E5}">
      <dsp:nvSpPr>
        <dsp:cNvPr id="0" name=""/>
        <dsp:cNvSpPr/>
      </dsp:nvSpPr>
      <dsp:spPr>
        <a:xfrm>
          <a:off x="2964355" y="604787"/>
          <a:ext cx="4815489" cy="4815489"/>
        </a:xfrm>
        <a:custGeom>
          <a:avLst/>
          <a:gdLst/>
          <a:ahLst/>
          <a:cxnLst/>
          <a:rect l="0" t="0" r="0" b="0"/>
          <a:pathLst>
            <a:path>
              <a:moveTo>
                <a:pt x="578824" y="841767"/>
              </a:moveTo>
              <a:arcTo wR="2407744" hR="2407744" stAng="13234268" swAng="12135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23E9-2040-468F-8D03-F1BDEAFCF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09A3D3-F764-431C-94D6-5AFE5A559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00534-43BB-4135-AC0C-1C82746E6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28396-515D-4575-ABD5-ABC851163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1396D-DC1F-4FAA-A532-AB0E6916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8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A087-B96C-405B-982D-AEEED851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7D861-FE26-4EE4-952D-3F1E77E2F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71033-E691-4822-9D79-7A0776FA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78350-37B3-4073-A1B6-B8E68ACF0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058A-CCA5-4C5C-8E71-6DE7248A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6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5EBAD1-CD92-490D-82AC-62BE77DDC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8BBCC-DE6A-483B-A34E-8962BC00B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933CA-5F68-49A1-B717-F22FB81F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3BD15-2D42-451D-BC9B-3DE3CD30E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54534-B24D-4427-823D-CDD862D2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5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AF24-E99A-4B8B-99D0-3AF68088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4B27E-7EE6-4FFF-8AD3-94BCAB2DD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701A7-D2DE-4AF0-B7E1-CDD15F43A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31F56-BB6D-4097-B5CD-E25975B2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DE2A0-B825-4F2C-87F4-74D5EA937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AF33-3CF8-44BB-BAC3-CDA08C79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CBF22-26E1-4F55-AA7D-556DA0C17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E673F-11FB-4659-8279-DC2CC336F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67705-E041-414A-B4E8-E5C2D22E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F6641-5DF9-4D31-A29E-EAC8D9B7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2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B1363-B842-4D53-A9A0-E9636DF0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8CEE-FED1-4DC9-8F08-3A88DFC0CA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E44D3-26B4-4D70-A867-416BDEE3A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ECDF4-EBE3-4280-8914-BC4433A9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E40AA-C647-480F-B732-173475ED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302A2-405D-4D2C-831D-0DD4EE96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E8CEE-2515-4FE4-AC17-5B0B2BC9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62833-7CBA-4677-A3ED-99D256E6F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09428-DB8E-420D-BD3C-EE1C3DCA0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979A0-A85C-4219-A993-DAF87CE20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4A79B-3116-4D9B-8A9D-9E95C5209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FE953E-64F4-4ED8-9ABA-04EC1BFD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BC2D1B-09F9-41ED-A425-F12B4329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6983D-D8ED-4B9B-B089-82E3B546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1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515C-DD9F-4CBD-8549-828FD8B8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191CC0-298A-408B-9E5A-1915C308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6A2B8-16EC-484B-AAFE-25978FC1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F8279-1158-497B-A5C8-08286B64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8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43745-CF64-4D44-BBD7-20B204F8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F9A6C1-886D-46CF-854D-812F6586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8C44B-00F1-4E55-A418-263FB167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1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01B73-209D-4A14-9F1C-61CDC4C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67C16-ECD3-4721-A693-2DD24773A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96ADE-2B23-4B61-9D22-2677D3931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B985A-E0D1-4589-B309-4D14A96E7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BEDB5-DC89-4A28-9D72-FAC78910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0BA0F-B356-4BBF-BA27-6D9EA51C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7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24353-1409-4269-8AE4-2F8B58B4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1F7DBA-BA5D-4E5C-B0E9-3AAB0F171B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9839F-8A98-44EA-A5FB-D6A219963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016D4-7552-4C5D-B61A-7B315E10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1E90B-02A6-4852-8572-4051345F7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94984-2BE8-4377-8B8D-958CFC00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1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CF064-B952-4FCE-86AF-21114B9F0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A7461-02F7-4280-864A-97ED10E20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0FE3-AC88-4835-99BC-F3CAC5971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25186-525B-4020-8E28-03F43E60549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630B5-178C-49CC-8784-285F6CFDF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52CD5-F8EB-4505-9B9A-7C960F7AA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5413-7F9F-4E7A-A576-6D978C9CD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654F-0946-4541-A74B-A0888BE33D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Trumpet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F2A802-CBAB-4690-A072-E84A05BF4C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Revelation Study</a:t>
            </a:r>
          </a:p>
          <a:p>
            <a:r>
              <a:rPr lang="en-US" dirty="0"/>
              <a:t>Chapter 9</a:t>
            </a:r>
          </a:p>
        </p:txBody>
      </p:sp>
    </p:spTree>
    <p:extLst>
      <p:ext uri="{BB962C8B-B14F-4D97-AF65-F5344CB8AC3E}">
        <p14:creationId xmlns:p14="http://schemas.microsoft.com/office/powerpoint/2010/main" val="2739501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F43C0-9034-431A-AB85-AB4ABC474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 1 – The </a:t>
            </a:r>
            <a:r>
              <a:rPr lang="en-US" dirty="0">
                <a:solidFill>
                  <a:srgbClr val="FF0000"/>
                </a:solidFill>
              </a:rPr>
              <a:t>Abyss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9FD13-3487-4424-8727-60A2B773E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57738"/>
            <a:ext cx="12192000" cy="5400261"/>
          </a:xfrm>
        </p:spPr>
        <p:txBody>
          <a:bodyPr>
            <a:normAutofit/>
          </a:bodyPr>
          <a:lstStyle/>
          <a:p>
            <a:r>
              <a:rPr lang="en-US" sz="3600" dirty="0"/>
              <a:t>Luke 8</a:t>
            </a:r>
            <a:r>
              <a:rPr lang="en-US" sz="3600" b="1" baseline="30000" dirty="0"/>
              <a:t>28 </a:t>
            </a:r>
            <a:r>
              <a:rPr lang="en-US" sz="3600" dirty="0"/>
              <a:t>When he saw Jesus, he cried out, and fell down before him, and with a loud voice said, What have I to do with thee, Jesus, thou Son of God most high? I beseech thee, torment me not.</a:t>
            </a:r>
            <a:r>
              <a:rPr lang="en-US" sz="3600" b="1" baseline="30000" dirty="0"/>
              <a:t>29 </a:t>
            </a:r>
            <a:r>
              <a:rPr lang="en-US" sz="3600" dirty="0"/>
              <a:t>(For he had commanded the unclean spirit to come out of the man. For oftentimes it had caught him: and he was kept bound with chains and in fetters; and he brake the bands, and was driven of the devil into the wilderness.)</a:t>
            </a:r>
            <a:r>
              <a:rPr lang="en-US" sz="3600" b="1" baseline="30000" dirty="0"/>
              <a:t>30 </a:t>
            </a:r>
            <a:r>
              <a:rPr lang="en-US" sz="3600" dirty="0"/>
              <a:t>And Jesus asked him, saying, What is thy name? And he said, Legion: because many devils were entered into him. </a:t>
            </a:r>
            <a:r>
              <a:rPr lang="en-US" sz="3600" b="1" baseline="30000" dirty="0"/>
              <a:t>31 </a:t>
            </a:r>
            <a:r>
              <a:rPr lang="en-US" sz="3600" dirty="0"/>
              <a:t>And they besought him that he would not command them to go </a:t>
            </a:r>
            <a:r>
              <a:rPr lang="en-US" sz="3600" dirty="0">
                <a:solidFill>
                  <a:srgbClr val="FF0000"/>
                </a:solidFill>
              </a:rPr>
              <a:t>out into the deep.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03823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FCA1E-076E-4328-8C47-0D4F819F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Sheol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48F5F-D4B3-4FBA-9668-4FBCEB25B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37252"/>
            <a:ext cx="12192000" cy="5320748"/>
          </a:xfrm>
        </p:spPr>
        <p:txBody>
          <a:bodyPr>
            <a:normAutofit/>
          </a:bodyPr>
          <a:lstStyle/>
          <a:p>
            <a:r>
              <a:rPr lang="en-US" sz="4000" dirty="0"/>
              <a:t>Room 2 – Place of wicked Dead. </a:t>
            </a:r>
          </a:p>
          <a:p>
            <a:endParaRPr lang="en-US" sz="4000" dirty="0"/>
          </a:p>
          <a:p>
            <a:r>
              <a:rPr lang="en-US" sz="4000" dirty="0"/>
              <a:t>This name is Hades</a:t>
            </a:r>
          </a:p>
          <a:p>
            <a:r>
              <a:rPr lang="en-US" sz="4000" dirty="0"/>
              <a:t>Psalms 9</a:t>
            </a:r>
            <a:r>
              <a:rPr lang="en-US" sz="4000" b="1" baseline="30000" dirty="0"/>
              <a:t> 17 </a:t>
            </a:r>
            <a:r>
              <a:rPr lang="en-US" sz="4000" dirty="0"/>
              <a:t>The wicked shall be turned </a:t>
            </a:r>
            <a:r>
              <a:rPr lang="en-US" sz="4000" dirty="0">
                <a:solidFill>
                  <a:srgbClr val="FF0000"/>
                </a:solidFill>
              </a:rPr>
              <a:t>into hell</a:t>
            </a:r>
            <a:r>
              <a:rPr lang="en-US" sz="4000" dirty="0"/>
              <a:t>, and all the nations that forget God.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07193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6F99E-E2C2-4791-865E-FE699E84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Sheol</a:t>
            </a:r>
            <a:r>
              <a:rPr lang="en-US" i="1" dirty="0"/>
              <a:t> </a:t>
            </a:r>
            <a:r>
              <a:rPr lang="en-US" dirty="0"/>
              <a:t>– Wicked - Hades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0397D-8357-43C4-9F9A-8DF394259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825624"/>
            <a:ext cx="12099235" cy="5032375"/>
          </a:xfrm>
        </p:spPr>
        <p:txBody>
          <a:bodyPr>
            <a:normAutofit/>
          </a:bodyPr>
          <a:lstStyle/>
          <a:p>
            <a:r>
              <a:rPr lang="en-US" dirty="0"/>
              <a:t>Luke 16</a:t>
            </a:r>
            <a:r>
              <a:rPr lang="en-US" b="1" baseline="30000" dirty="0"/>
              <a:t> 19 </a:t>
            </a:r>
            <a:r>
              <a:rPr lang="en-US" dirty="0"/>
              <a:t>There was a certain rich man, which was clothed in purple and fine linen, and fared sumptuously every day:</a:t>
            </a:r>
          </a:p>
          <a:p>
            <a:r>
              <a:rPr lang="en-US" b="1" baseline="30000" dirty="0"/>
              <a:t>20 </a:t>
            </a:r>
            <a:r>
              <a:rPr lang="en-US" dirty="0"/>
              <a:t>And there was a certain beggar named Lazarus, which was laid at his gate, full of sores,</a:t>
            </a:r>
          </a:p>
          <a:p>
            <a:r>
              <a:rPr lang="en-US" b="1" baseline="30000" dirty="0"/>
              <a:t>21 </a:t>
            </a:r>
            <a:r>
              <a:rPr lang="en-US" dirty="0"/>
              <a:t>And desiring to be fed with the crumbs which fell from the rich man's table: moreover the dogs came and licked his sores.</a:t>
            </a:r>
          </a:p>
          <a:p>
            <a:r>
              <a:rPr lang="en-US" b="1" baseline="30000" dirty="0"/>
              <a:t>22 </a:t>
            </a:r>
            <a:r>
              <a:rPr lang="en-US" dirty="0"/>
              <a:t>And it came to pass, that the beggar died, and was carried by the angels into Abraham's bosom: the rich man also died, and was buried;</a:t>
            </a:r>
          </a:p>
          <a:p>
            <a:r>
              <a:rPr lang="en-US" b="1" baseline="30000" dirty="0"/>
              <a:t>23 </a:t>
            </a:r>
            <a:r>
              <a:rPr lang="en-US" dirty="0"/>
              <a:t>And in hell he lift up his eyes, being in torments, and </a:t>
            </a:r>
            <a:r>
              <a:rPr lang="en-US" dirty="0" err="1"/>
              <a:t>seeth</a:t>
            </a:r>
            <a:r>
              <a:rPr lang="en-US" dirty="0"/>
              <a:t> Abraham afar off, and Lazarus in his bosom.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94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B7F99-5EE4-4F3F-97AE-B0691147D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Sheol</a:t>
            </a:r>
            <a:r>
              <a:rPr lang="en-US" dirty="0"/>
              <a:t> – Room 3 – For the Righteous - Paradise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E211-4F04-446F-96EA-E47B43E2C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57740"/>
            <a:ext cx="12191999" cy="5400260"/>
          </a:xfrm>
        </p:spPr>
        <p:txBody>
          <a:bodyPr>
            <a:normAutofit/>
          </a:bodyPr>
          <a:lstStyle/>
          <a:p>
            <a:r>
              <a:rPr lang="en-US" sz="3600" b="1" baseline="30000" dirty="0"/>
              <a:t>22 </a:t>
            </a:r>
            <a:r>
              <a:rPr lang="en-US" sz="3600" dirty="0"/>
              <a:t>And it came to pass, that the beggar died, and was carried by the angels into </a:t>
            </a:r>
            <a:r>
              <a:rPr lang="en-US" sz="3600" dirty="0">
                <a:solidFill>
                  <a:srgbClr val="FF0000"/>
                </a:solidFill>
              </a:rPr>
              <a:t>Abraham's bosom</a:t>
            </a:r>
            <a:r>
              <a:rPr lang="en-US" sz="3600" dirty="0"/>
              <a:t>: the rich man also died, and was buried;</a:t>
            </a:r>
          </a:p>
          <a:p>
            <a:endParaRPr lang="en-US" dirty="0"/>
          </a:p>
          <a:p>
            <a:r>
              <a:rPr lang="en-US" sz="3200" dirty="0"/>
              <a:t>What does Jesus say? </a:t>
            </a:r>
          </a:p>
          <a:p>
            <a:r>
              <a:rPr lang="en-US" sz="3200" dirty="0"/>
              <a:t>Luke 23</a:t>
            </a:r>
            <a:r>
              <a:rPr lang="en-US" sz="3200" b="1" baseline="30000" dirty="0"/>
              <a:t>43 </a:t>
            </a:r>
            <a:r>
              <a:rPr lang="en-US" sz="3200" dirty="0"/>
              <a:t>And Jesus said unto him, Verily I say unto thee, Today shalt thou be with me in </a:t>
            </a:r>
            <a:r>
              <a:rPr lang="en-US" sz="3200" dirty="0">
                <a:solidFill>
                  <a:srgbClr val="FF0000"/>
                </a:solidFill>
              </a:rPr>
              <a:t>paradise.</a:t>
            </a:r>
          </a:p>
          <a:p>
            <a:r>
              <a:rPr lang="en-US" sz="3200" dirty="0"/>
              <a:t>Matthew 12</a:t>
            </a:r>
            <a:r>
              <a:rPr lang="en-US" sz="3200" b="1" baseline="30000" dirty="0"/>
              <a:t>40 </a:t>
            </a:r>
            <a:r>
              <a:rPr lang="en-US" sz="3200" dirty="0"/>
              <a:t>For as Jonas was three days and three nights in the whale's belly; so shall the Son of man be three days and three nights in the </a:t>
            </a:r>
            <a:r>
              <a:rPr lang="en-US" sz="3200" b="1" dirty="0">
                <a:solidFill>
                  <a:srgbClr val="FF0000"/>
                </a:solidFill>
              </a:rPr>
              <a:t>heart of the earth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75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BB37-0902-4798-8960-AD37C5054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Jesus Say?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7D44C-5493-46A1-B7BC-741499AB7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2"/>
          </a:xfrm>
        </p:spPr>
        <p:txBody>
          <a:bodyPr/>
          <a:lstStyle/>
          <a:p>
            <a:r>
              <a:rPr lang="en-US" sz="3200" dirty="0"/>
              <a:t>Romans 10</a:t>
            </a:r>
            <a:r>
              <a:rPr lang="en-US" sz="3200" b="1" baseline="30000" dirty="0"/>
              <a:t>7 </a:t>
            </a:r>
            <a:r>
              <a:rPr lang="en-US" sz="3200" dirty="0"/>
              <a:t>Or, Who shall descend into </a:t>
            </a:r>
            <a:r>
              <a:rPr lang="en-US" sz="3200" b="1" dirty="0">
                <a:solidFill>
                  <a:srgbClr val="FF0000"/>
                </a:solidFill>
              </a:rPr>
              <a:t>the deep</a:t>
            </a:r>
            <a:r>
              <a:rPr lang="en-US" sz="3200" b="1" dirty="0"/>
              <a:t>? </a:t>
            </a:r>
            <a:r>
              <a:rPr lang="en-US" sz="3200" dirty="0"/>
              <a:t>(that is, to bring up Christ again from the dead.)</a:t>
            </a:r>
          </a:p>
          <a:p>
            <a:endParaRPr lang="en-US" sz="3200" dirty="0"/>
          </a:p>
          <a:p>
            <a:r>
              <a:rPr lang="en-US" sz="3200" dirty="0"/>
              <a:t>Eph 4</a:t>
            </a:r>
            <a:r>
              <a:rPr lang="en-US" sz="3200" b="1" baseline="30000" dirty="0"/>
              <a:t>8 </a:t>
            </a:r>
            <a:r>
              <a:rPr lang="en-US" sz="3200" dirty="0"/>
              <a:t>Wherefore he saith, When he ascended up on high, he led </a:t>
            </a:r>
            <a:r>
              <a:rPr lang="en-US" sz="3200" dirty="0">
                <a:solidFill>
                  <a:srgbClr val="FF0000"/>
                </a:solidFill>
              </a:rPr>
              <a:t>captivity captive</a:t>
            </a:r>
            <a:r>
              <a:rPr lang="en-US" sz="3200" dirty="0"/>
              <a:t>, and gave gifts unto men.</a:t>
            </a:r>
          </a:p>
          <a:p>
            <a:r>
              <a:rPr lang="en-US" sz="3200" b="1" baseline="30000" dirty="0"/>
              <a:t>9 </a:t>
            </a:r>
            <a:r>
              <a:rPr lang="en-US" sz="3200" dirty="0"/>
              <a:t>(Now that he ascended, what is it but that </a:t>
            </a:r>
            <a:r>
              <a:rPr lang="en-US" sz="3200" dirty="0">
                <a:solidFill>
                  <a:srgbClr val="FF0000"/>
                </a:solidFill>
              </a:rPr>
              <a:t>he also descended first into the lower parts</a:t>
            </a:r>
            <a:r>
              <a:rPr lang="en-US" sz="3200" dirty="0"/>
              <a:t> of the earth?</a:t>
            </a:r>
          </a:p>
          <a:p>
            <a:r>
              <a:rPr lang="en-US" sz="3200" b="1" baseline="30000" dirty="0"/>
              <a:t>10 </a:t>
            </a:r>
            <a:r>
              <a:rPr lang="en-US" sz="3200" dirty="0"/>
              <a:t>He that descended is the same also that ascended up far above all heavens, that he might fill all things.)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7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390A4-FFB5-423B-BBB9-94D679B29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Jesus 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8096-F75D-4D5E-B864-D7BD07692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63756"/>
            <a:ext cx="12192000" cy="5294243"/>
          </a:xfrm>
        </p:spPr>
        <p:txBody>
          <a:bodyPr/>
          <a:lstStyle/>
          <a:p>
            <a:r>
              <a:rPr lang="en-US" sz="3200" dirty="0"/>
              <a:t>Hebrews 2</a:t>
            </a:r>
            <a:r>
              <a:rPr lang="en-US" sz="3200" b="1" baseline="30000" dirty="0"/>
              <a:t>14 </a:t>
            </a:r>
            <a:r>
              <a:rPr lang="en-US" sz="3200" dirty="0"/>
              <a:t>Forasmuch then as the children are partakers of flesh and blood, he also himself likewise took part of the same; </a:t>
            </a:r>
            <a:r>
              <a:rPr lang="en-US" sz="3200" b="1" dirty="0">
                <a:solidFill>
                  <a:srgbClr val="FF0000"/>
                </a:solidFill>
              </a:rPr>
              <a:t>that through death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he might destroy him that had the power of death</a:t>
            </a:r>
            <a:r>
              <a:rPr lang="en-US" sz="3200" dirty="0"/>
              <a:t>, that is, the devil;</a:t>
            </a:r>
          </a:p>
          <a:p>
            <a:r>
              <a:rPr lang="en-US" sz="3200" b="1" baseline="30000" dirty="0"/>
              <a:t>15 </a:t>
            </a:r>
            <a:r>
              <a:rPr lang="en-US" sz="3200" dirty="0"/>
              <a:t>And </a:t>
            </a:r>
            <a:r>
              <a:rPr lang="en-US" sz="3200" b="1" dirty="0">
                <a:solidFill>
                  <a:srgbClr val="FF0000"/>
                </a:solidFill>
              </a:rPr>
              <a:t>deliver them who through fear of death </a:t>
            </a:r>
            <a:r>
              <a:rPr lang="en-US" sz="3200" dirty="0"/>
              <a:t>were all their lifetime subject to bondage.</a:t>
            </a:r>
          </a:p>
          <a:p>
            <a:endParaRPr lang="en-US" dirty="0"/>
          </a:p>
          <a:p>
            <a:r>
              <a:rPr lang="en-US" sz="4000" dirty="0"/>
              <a:t>Col 2</a:t>
            </a:r>
            <a:r>
              <a:rPr lang="en-US" sz="4000" b="1" baseline="30000" dirty="0"/>
              <a:t>15 </a:t>
            </a:r>
            <a:r>
              <a:rPr lang="en-US" sz="4000" dirty="0"/>
              <a:t>And having spoiled principalities and powers, he made a shew of them openly, triumphing over them in it.</a:t>
            </a:r>
          </a:p>
        </p:txBody>
      </p:sp>
    </p:spTree>
    <p:extLst>
      <p:ext uri="{BB962C8B-B14F-4D97-AF65-F5344CB8AC3E}">
        <p14:creationId xmlns:p14="http://schemas.microsoft.com/office/powerpoint/2010/main" val="396186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03099-F6A3-4008-BDA3-76B3ADED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Paul Say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A8EE1-31C5-441F-8FF2-ED20FDF36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9" y="1825625"/>
            <a:ext cx="1099599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2 Corinthians 12</a:t>
            </a:r>
            <a:r>
              <a:rPr lang="en-US" sz="3600" b="1" baseline="30000" dirty="0"/>
              <a:t>2 </a:t>
            </a:r>
            <a:r>
              <a:rPr lang="en-US" sz="3600" dirty="0"/>
              <a:t>I knew a man in Christ above fourteen years ago, (whether in the body, I cannot tell; or whether out of the body, I cannot tell: God </a:t>
            </a:r>
            <a:r>
              <a:rPr lang="en-US" sz="3600" dirty="0" err="1"/>
              <a:t>knoweth</a:t>
            </a:r>
            <a:r>
              <a:rPr lang="en-US" sz="3600" dirty="0"/>
              <a:t>;) such an one </a:t>
            </a:r>
            <a:r>
              <a:rPr lang="en-US" sz="3600" dirty="0">
                <a:solidFill>
                  <a:srgbClr val="FF0000"/>
                </a:solidFill>
              </a:rPr>
              <a:t>caught up to the third heaven</a:t>
            </a:r>
            <a:r>
              <a:rPr lang="en-US" sz="3600" dirty="0"/>
              <a:t>.</a:t>
            </a:r>
            <a:r>
              <a:rPr lang="en-US" sz="3600" b="1" baseline="30000" dirty="0"/>
              <a:t>4 </a:t>
            </a:r>
            <a:r>
              <a:rPr lang="en-US" sz="3600" dirty="0"/>
              <a:t>How that he was caught up </a:t>
            </a:r>
            <a:r>
              <a:rPr lang="en-US" sz="3600" dirty="0">
                <a:solidFill>
                  <a:srgbClr val="FF0000"/>
                </a:solidFill>
              </a:rPr>
              <a:t>into paradise</a:t>
            </a:r>
            <a:r>
              <a:rPr lang="en-US" sz="3600" dirty="0"/>
              <a:t>, and heard unspeakable words, which it is not lawful for a man to utter.</a:t>
            </a:r>
          </a:p>
          <a:p>
            <a:r>
              <a:rPr lang="en-US" sz="3600" b="1" dirty="0"/>
              <a:t>Room -3 </a:t>
            </a:r>
            <a:r>
              <a:rPr lang="en-US" sz="3600" b="1" dirty="0" err="1"/>
              <a:t>Sheol</a:t>
            </a:r>
            <a:r>
              <a:rPr lang="en-US" sz="3600" b="1" dirty="0"/>
              <a:t> is empty and now in the heavens. </a:t>
            </a:r>
          </a:p>
          <a:p>
            <a:endParaRPr lang="en-US" sz="3600" dirty="0"/>
          </a:p>
          <a:p>
            <a:r>
              <a:rPr lang="en-US" sz="3600" dirty="0"/>
              <a:t>Also note Rev. 2:7</a:t>
            </a:r>
          </a:p>
        </p:txBody>
      </p:sp>
    </p:spTree>
    <p:extLst>
      <p:ext uri="{BB962C8B-B14F-4D97-AF65-F5344CB8AC3E}">
        <p14:creationId xmlns:p14="http://schemas.microsoft.com/office/powerpoint/2010/main" val="331154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2981-AC3E-4B22-B9CD-0F8FFB7B2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Jesus Say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1B3F1-0680-43CF-B88C-6E4960310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baseline="30000" dirty="0"/>
              <a:t>Rev. 1:18 </a:t>
            </a:r>
            <a:r>
              <a:rPr lang="en-US" sz="4000" dirty="0"/>
              <a:t>I am he that </a:t>
            </a:r>
            <a:r>
              <a:rPr lang="en-US" sz="4000" dirty="0" err="1"/>
              <a:t>liveth</a:t>
            </a:r>
            <a:r>
              <a:rPr lang="en-US" sz="4000" dirty="0"/>
              <a:t>, and was dead; and, behold, I am alive for evermore, Amen; and have </a:t>
            </a:r>
            <a:r>
              <a:rPr lang="en-US" sz="4000" dirty="0">
                <a:solidFill>
                  <a:srgbClr val="FF0000"/>
                </a:solidFill>
              </a:rPr>
              <a:t>the keys of hell and of death</a:t>
            </a:r>
            <a:r>
              <a:rPr lang="en-US" sz="4000" dirty="0"/>
              <a:t>.</a:t>
            </a:r>
          </a:p>
          <a:p>
            <a:endParaRPr lang="en-US" sz="4000" dirty="0"/>
          </a:p>
          <a:p>
            <a:r>
              <a:rPr lang="en-US" sz="4000" dirty="0"/>
              <a:t>Application: In the resurrection, Jesus conquered it all and set us free to a living hope of eternity. </a:t>
            </a:r>
          </a:p>
        </p:txBody>
      </p:sp>
    </p:spTree>
    <p:extLst>
      <p:ext uri="{BB962C8B-B14F-4D97-AF65-F5344CB8AC3E}">
        <p14:creationId xmlns:p14="http://schemas.microsoft.com/office/powerpoint/2010/main" val="83080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ABC2-3964-42D9-957D-39787357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5</a:t>
            </a:r>
            <a:r>
              <a:rPr lang="en-US" baseline="30000" dirty="0"/>
              <a:t>th</a:t>
            </a:r>
            <a:r>
              <a:rPr lang="en-US" dirty="0"/>
              <a:t> Trumpet – The Locusts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7F81C-5E72-44CF-B44D-231A7761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baseline="30000" dirty="0"/>
              <a:t>2 </a:t>
            </a:r>
            <a:r>
              <a:rPr lang="en-US" sz="4000" dirty="0"/>
              <a:t>And he opened the bottomless pit; and there arose a smoke out of the pit, as the smoke of a great furnace; and the sun and the air were darkened by reason of the smoke of the pit.</a:t>
            </a:r>
          </a:p>
          <a:p>
            <a:r>
              <a:rPr lang="en-US" sz="4000" b="1" baseline="30000" dirty="0"/>
              <a:t>3 </a:t>
            </a:r>
            <a:r>
              <a:rPr lang="en-US" sz="4000" dirty="0"/>
              <a:t>And there came out of the smoke </a:t>
            </a:r>
            <a:r>
              <a:rPr lang="en-US" sz="4000" dirty="0">
                <a:solidFill>
                  <a:srgbClr val="FF0000"/>
                </a:solidFill>
              </a:rPr>
              <a:t>locusts </a:t>
            </a:r>
            <a:r>
              <a:rPr lang="en-US" sz="4000" dirty="0"/>
              <a:t>upon the earth: and unto them was given power, as the scorpions of the earth have power.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55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51A1E-1721-422B-A745-86716C12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7FD09-4EA6-406F-B36B-3C4C9AFE5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/>
              <a:t>7 </a:t>
            </a:r>
            <a:r>
              <a:rPr lang="en-US" dirty="0"/>
              <a:t>And the shapes of the locusts were like </a:t>
            </a:r>
            <a:r>
              <a:rPr lang="en-US" dirty="0">
                <a:solidFill>
                  <a:srgbClr val="FF0000"/>
                </a:solidFill>
              </a:rPr>
              <a:t>unto horses </a:t>
            </a:r>
            <a:r>
              <a:rPr lang="en-US" dirty="0"/>
              <a:t>prepared unto battle; and on their heads were as it were crowns like gold, and their faces were as the </a:t>
            </a:r>
            <a:r>
              <a:rPr lang="en-US" dirty="0">
                <a:solidFill>
                  <a:srgbClr val="FF0000"/>
                </a:solidFill>
              </a:rPr>
              <a:t>faces of men.</a:t>
            </a:r>
          </a:p>
          <a:p>
            <a:r>
              <a:rPr lang="en-US" b="1" baseline="30000" dirty="0"/>
              <a:t>8 </a:t>
            </a:r>
            <a:r>
              <a:rPr lang="en-US" dirty="0"/>
              <a:t>And they had hair as </a:t>
            </a:r>
            <a:r>
              <a:rPr lang="en-US" dirty="0">
                <a:solidFill>
                  <a:srgbClr val="FF0000"/>
                </a:solidFill>
              </a:rPr>
              <a:t>the hair of women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their teeth </a:t>
            </a:r>
            <a:r>
              <a:rPr lang="en-US" dirty="0"/>
              <a:t>were as the teeth of lions.</a:t>
            </a:r>
          </a:p>
          <a:p>
            <a:r>
              <a:rPr lang="en-US" b="1" baseline="30000" dirty="0"/>
              <a:t>9 </a:t>
            </a:r>
            <a:r>
              <a:rPr lang="en-US" dirty="0"/>
              <a:t>And they had breastplates, as it were breastplates of iron; and the sound of their wings was as </a:t>
            </a:r>
            <a:r>
              <a:rPr lang="en-US" dirty="0">
                <a:solidFill>
                  <a:srgbClr val="FF0000"/>
                </a:solidFill>
              </a:rPr>
              <a:t>the sound of chariots </a:t>
            </a:r>
            <a:r>
              <a:rPr lang="en-US" dirty="0"/>
              <a:t>of many horses running to battle.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77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CC024-4533-490A-8459-7F2D135C5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5" y="365125"/>
            <a:ext cx="11820939" cy="1460500"/>
          </a:xfrm>
        </p:spPr>
        <p:txBody>
          <a:bodyPr>
            <a:normAutofit fontScale="90000"/>
          </a:bodyPr>
          <a:lstStyle/>
          <a:p>
            <a:r>
              <a:rPr lang="en-US" b="1" baseline="30000" dirty="0"/>
              <a:t>19 </a:t>
            </a:r>
            <a:r>
              <a:rPr lang="en-US" dirty="0"/>
              <a:t>Write the things which thou hast seen, and the things which are, and the things which shall be hereafter;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8C7BF0-33A8-49EF-81F7-3F9531BD54C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2766" y="1825625"/>
          <a:ext cx="1200646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921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3EF27-87C8-4B64-8317-BA87828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A09C7-A006-40E5-964D-F8DB22336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Joel 1</a:t>
            </a:r>
            <a:r>
              <a:rPr lang="en-US" b="1" baseline="30000" dirty="0"/>
              <a:t>4 </a:t>
            </a:r>
            <a:r>
              <a:rPr lang="en-US" dirty="0"/>
              <a:t>That which the </a:t>
            </a:r>
            <a:r>
              <a:rPr lang="en-US" dirty="0">
                <a:solidFill>
                  <a:srgbClr val="FF0000"/>
                </a:solidFill>
              </a:rPr>
              <a:t>palmerworm</a:t>
            </a:r>
            <a:r>
              <a:rPr lang="en-US" dirty="0"/>
              <a:t> hath left hath </a:t>
            </a:r>
            <a:r>
              <a:rPr lang="en-US" dirty="0">
                <a:solidFill>
                  <a:srgbClr val="FF0000"/>
                </a:solidFill>
              </a:rPr>
              <a:t>the locust </a:t>
            </a:r>
            <a:r>
              <a:rPr lang="en-US" dirty="0"/>
              <a:t>eaten; and that which the </a:t>
            </a:r>
            <a:r>
              <a:rPr lang="en-US" dirty="0">
                <a:solidFill>
                  <a:srgbClr val="FF0000"/>
                </a:solidFill>
              </a:rPr>
              <a:t>locust hath </a:t>
            </a:r>
            <a:r>
              <a:rPr lang="en-US" dirty="0"/>
              <a:t>left hath </a:t>
            </a:r>
            <a:r>
              <a:rPr lang="en-US" dirty="0">
                <a:solidFill>
                  <a:srgbClr val="FF0000"/>
                </a:solidFill>
              </a:rPr>
              <a:t>the cankerworm </a:t>
            </a:r>
            <a:r>
              <a:rPr lang="en-US" dirty="0"/>
              <a:t>eaten; and that which the cankerworm hath left hath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err="1">
                <a:solidFill>
                  <a:srgbClr val="FF0000"/>
                </a:solidFill>
              </a:rPr>
              <a:t>caterpiller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eaten.</a:t>
            </a:r>
          </a:p>
          <a:p>
            <a:r>
              <a:rPr lang="en-US" b="1" baseline="30000" dirty="0"/>
              <a:t>6 </a:t>
            </a:r>
            <a:r>
              <a:rPr lang="en-US" dirty="0"/>
              <a:t>For a nation is come up upon my land, strong, and without number, </a:t>
            </a:r>
            <a:r>
              <a:rPr lang="en-US" dirty="0">
                <a:solidFill>
                  <a:srgbClr val="FF0000"/>
                </a:solidFill>
              </a:rPr>
              <a:t>whose teeth are the teeth of a lion</a:t>
            </a:r>
            <a:r>
              <a:rPr lang="en-US" dirty="0"/>
              <a:t>, and he hath the cheek teeth of a great lion.</a:t>
            </a:r>
          </a:p>
        </p:txBody>
      </p:sp>
    </p:spTree>
    <p:extLst>
      <p:ext uri="{BB962C8B-B14F-4D97-AF65-F5344CB8AC3E}">
        <p14:creationId xmlns:p14="http://schemas.microsoft.com/office/powerpoint/2010/main" val="2862501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3E506-EEF8-4F8D-9880-2C0522394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C7C5D-7AB7-4317-BC92-DC7D832D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/>
              <a:t>10 </a:t>
            </a:r>
            <a:r>
              <a:rPr lang="en-US" dirty="0"/>
              <a:t>And they had </a:t>
            </a:r>
            <a:r>
              <a:rPr lang="en-US" dirty="0">
                <a:solidFill>
                  <a:srgbClr val="FF0000"/>
                </a:solidFill>
              </a:rPr>
              <a:t>tails</a:t>
            </a:r>
            <a:r>
              <a:rPr lang="en-US" dirty="0"/>
              <a:t> like unto scorpions, and there were stings in their tails: and their power was to hurt </a:t>
            </a:r>
            <a:r>
              <a:rPr lang="en-US" dirty="0">
                <a:solidFill>
                  <a:srgbClr val="FF0000"/>
                </a:solidFill>
              </a:rPr>
              <a:t>men five months</a:t>
            </a:r>
            <a:r>
              <a:rPr lang="en-US" dirty="0"/>
              <a:t>.</a:t>
            </a:r>
          </a:p>
          <a:p>
            <a:r>
              <a:rPr lang="en-US" b="1" baseline="30000" dirty="0"/>
              <a:t>11 </a:t>
            </a:r>
            <a:r>
              <a:rPr lang="en-US" dirty="0"/>
              <a:t>And they had a king over them, which is the angel of the bottomless pit, whose name in the Hebrew tongue is </a:t>
            </a:r>
            <a:r>
              <a:rPr lang="en-US" dirty="0">
                <a:solidFill>
                  <a:srgbClr val="FF0000"/>
                </a:solidFill>
              </a:rPr>
              <a:t>Abaddon,</a:t>
            </a:r>
            <a:r>
              <a:rPr lang="en-US" dirty="0"/>
              <a:t> but in the Greek tongue hath his name </a:t>
            </a:r>
            <a:r>
              <a:rPr lang="en-US" dirty="0">
                <a:solidFill>
                  <a:srgbClr val="FF0000"/>
                </a:solidFill>
              </a:rPr>
              <a:t>Apollyon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22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4006-85B0-4F7F-AD00-5F3BA8875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they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9C065-FDE2-4B25-A798-32AEFACCE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5" y="1484243"/>
            <a:ext cx="11820939" cy="5168348"/>
          </a:xfrm>
        </p:spPr>
        <p:txBody>
          <a:bodyPr/>
          <a:lstStyle/>
          <a:p>
            <a:r>
              <a:rPr lang="en-US" b="1" baseline="30000" dirty="0"/>
              <a:t>3 </a:t>
            </a:r>
            <a:r>
              <a:rPr lang="en-US" dirty="0"/>
              <a:t>And there came out of the smoke locusts upon the earth: and unto them was given power, as the scorpions of the earth have power.</a:t>
            </a:r>
          </a:p>
          <a:p>
            <a:r>
              <a:rPr lang="en-US" b="1" baseline="30000" dirty="0"/>
              <a:t>4 </a:t>
            </a:r>
            <a:r>
              <a:rPr lang="en-US" dirty="0"/>
              <a:t>And it was commanded them that they should not hurt the grass of the earth, neither any green thing, neither any tree; but only those men which have not </a:t>
            </a:r>
            <a:r>
              <a:rPr lang="en-US" dirty="0">
                <a:solidFill>
                  <a:srgbClr val="FF0000"/>
                </a:solidFill>
              </a:rPr>
              <a:t>the seal of God in their foreheads</a:t>
            </a:r>
            <a:r>
              <a:rPr lang="en-US" dirty="0"/>
              <a:t>.</a:t>
            </a:r>
          </a:p>
          <a:p>
            <a:r>
              <a:rPr lang="en-US" b="1" baseline="30000" dirty="0"/>
              <a:t>5 </a:t>
            </a:r>
            <a:r>
              <a:rPr lang="en-US" dirty="0"/>
              <a:t>And to them it was given that they should not kill them, but that they should be tormented five months: and their torment was as the torment of a scorpion, when he </a:t>
            </a:r>
            <a:r>
              <a:rPr lang="en-US" dirty="0" err="1"/>
              <a:t>striketh</a:t>
            </a:r>
            <a:r>
              <a:rPr lang="en-US" dirty="0"/>
              <a:t> a man.</a:t>
            </a:r>
          </a:p>
          <a:p>
            <a:r>
              <a:rPr lang="en-US" b="1" baseline="30000" dirty="0"/>
              <a:t>6 </a:t>
            </a:r>
            <a:r>
              <a:rPr lang="en-US" dirty="0"/>
              <a:t>And in those days shall men seek death, and shall not find it; and shall desire to die, and death shall flee from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42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96DA-5AEE-44C7-939B-6EC387100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FD2B-A9C7-4EDF-9017-792AC9800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There is no escape. </a:t>
            </a:r>
          </a:p>
          <a:p>
            <a:r>
              <a:rPr lang="en-US" dirty="0"/>
              <a:t>The most important thing in our life is our decision of Jesus Christ.</a:t>
            </a:r>
          </a:p>
          <a:p>
            <a:r>
              <a:rPr lang="en-US" dirty="0"/>
              <a:t>2. The sealed</a:t>
            </a:r>
          </a:p>
          <a:p>
            <a:r>
              <a:rPr lang="en-US" dirty="0"/>
              <a:t>Eph 1:13 – “Sealed by the Holy Spirit.”</a:t>
            </a:r>
          </a:p>
          <a:p>
            <a:endParaRPr lang="en-US" dirty="0"/>
          </a:p>
          <a:p>
            <a:r>
              <a:rPr lang="en-US" dirty="0"/>
              <a:t>The believer will not be here. They have been saved from the wrath to come through Jesus Christ.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1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2E66-00A5-45DD-95F9-07B927EF8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2040"/>
          </a:xfrm>
        </p:spPr>
        <p:txBody>
          <a:bodyPr>
            <a:normAutofit fontScale="90000"/>
          </a:bodyPr>
          <a:lstStyle/>
          <a:p>
            <a:r>
              <a:rPr lang="en-US" dirty="0"/>
              <a:t>“Here After” Times of Tribulation – 7 Years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BDD1C6-79DC-4841-8B53-604E3061F7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007166"/>
          <a:ext cx="10744200" cy="564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018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B4BB-C4A2-4899-9E5D-AE731769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407"/>
            <a:ext cx="10515600" cy="523463"/>
          </a:xfrm>
        </p:spPr>
        <p:txBody>
          <a:bodyPr>
            <a:normAutofit fontScale="90000"/>
          </a:bodyPr>
          <a:lstStyle/>
          <a:p>
            <a:r>
              <a:rPr lang="en-US" dirty="0"/>
              <a:t>7 Seals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B424E1-0539-477F-9571-DCEDF2B23B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104273"/>
              </p:ext>
            </p:extLst>
          </p:nvPr>
        </p:nvGraphicFramePr>
        <p:xfrm>
          <a:off x="66261" y="728870"/>
          <a:ext cx="12059478" cy="612912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47502">
                  <a:extLst>
                    <a:ext uri="{9D8B030D-6E8A-4147-A177-3AD203B41FA5}">
                      <a16:colId xmlns:a16="http://schemas.microsoft.com/office/drawing/2014/main" val="1420607054"/>
                    </a:ext>
                  </a:extLst>
                </a:gridCol>
                <a:gridCol w="9557889">
                  <a:extLst>
                    <a:ext uri="{9D8B030D-6E8A-4147-A177-3AD203B41FA5}">
                      <a16:colId xmlns:a16="http://schemas.microsoft.com/office/drawing/2014/main" val="3306629607"/>
                    </a:ext>
                  </a:extLst>
                </a:gridCol>
                <a:gridCol w="2054087">
                  <a:extLst>
                    <a:ext uri="{9D8B030D-6E8A-4147-A177-3AD203B41FA5}">
                      <a16:colId xmlns:a16="http://schemas.microsoft.com/office/drawing/2014/main" val="707025674"/>
                    </a:ext>
                  </a:extLst>
                </a:gridCol>
              </a:tblGrid>
              <a:tr h="721123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White Horse (ruler) – Anti Christ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Chp 6:1-2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500892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Red   (Wars and Bloodshed)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6:4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498837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Black (Famine)- Global Economic hardship or reset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6:5-6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12509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Pale (Disease and Death) Global death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6:8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885345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Martyrs (those who believed during trib.)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6:9-11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495639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(144,000 and Martyrs)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Chp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818312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6:12-17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178461"/>
                  </a:ext>
                </a:extLst>
              </a:tr>
              <a:tr h="772572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Opens and progresses to 7 Trumpets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Chp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67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75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2E66-00A5-45DD-95F9-07B927EF8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2040"/>
          </a:xfrm>
        </p:spPr>
        <p:txBody>
          <a:bodyPr>
            <a:normAutofit fontScale="90000"/>
          </a:bodyPr>
          <a:lstStyle/>
          <a:p>
            <a:r>
              <a:rPr lang="en-US" dirty="0"/>
              <a:t>“Here After” Times of Tribulation – 7 Years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BDD1C6-79DC-4841-8B53-604E3061F7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007166"/>
          <a:ext cx="10744200" cy="564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71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F674-6209-48C2-B9A8-3BD0DE056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992F-29B0-43CD-B2FB-E0A8C5E36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z="4000" dirty="0"/>
              <a:t>Trumpets</a:t>
            </a:r>
          </a:p>
          <a:p>
            <a:r>
              <a:rPr lang="en-US" sz="4000" dirty="0"/>
              <a:t>1					Vegetation (1/3 trees and all grass)</a:t>
            </a:r>
          </a:p>
          <a:p>
            <a:r>
              <a:rPr lang="en-US" sz="4000" dirty="0"/>
              <a:t>2					Sea as blood</a:t>
            </a:r>
          </a:p>
          <a:p>
            <a:r>
              <a:rPr lang="en-US" sz="4000" dirty="0"/>
              <a:t>3					Fresh water is bitter</a:t>
            </a:r>
          </a:p>
          <a:p>
            <a:r>
              <a:rPr lang="en-US" sz="4000" dirty="0"/>
              <a:t>4					eclipse </a:t>
            </a:r>
          </a:p>
          <a:p>
            <a:r>
              <a:rPr lang="en-US" sz="4000" dirty="0"/>
              <a:t>“Woe, Woe, Woe” – getting worse		</a:t>
            </a:r>
            <a:r>
              <a:rPr lang="en-US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68703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ECDA-EB6C-45C6-B361-77A3F0927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17"/>
            <a:ext cx="10515600" cy="927653"/>
          </a:xfrm>
        </p:spPr>
        <p:txBody>
          <a:bodyPr/>
          <a:lstStyle/>
          <a:p>
            <a:r>
              <a:rPr lang="en-US" dirty="0"/>
              <a:t>The Star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D2BBA-05AD-46BF-8734-013023A6E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0904"/>
            <a:ext cx="12059478" cy="5917096"/>
          </a:xfrm>
        </p:spPr>
        <p:txBody>
          <a:bodyPr>
            <a:normAutofit/>
          </a:bodyPr>
          <a:lstStyle/>
          <a:p>
            <a:r>
              <a:rPr lang="en-US" sz="4000" b="1" dirty="0"/>
              <a:t>9 </a:t>
            </a:r>
            <a:r>
              <a:rPr lang="en-US" sz="4000" dirty="0"/>
              <a:t>And the fifth angel sounded, and I saw </a:t>
            </a:r>
            <a:r>
              <a:rPr lang="en-US" sz="4000" b="1" dirty="0">
                <a:solidFill>
                  <a:srgbClr val="FF0000"/>
                </a:solidFill>
              </a:rPr>
              <a:t>a star </a:t>
            </a:r>
            <a:r>
              <a:rPr lang="en-US" sz="4000" dirty="0"/>
              <a:t>fall from heaven unto the earth: and </a:t>
            </a:r>
            <a:r>
              <a:rPr lang="en-US" sz="4000" dirty="0">
                <a:solidFill>
                  <a:srgbClr val="FF0000"/>
                </a:solidFill>
              </a:rPr>
              <a:t>to him </a:t>
            </a:r>
            <a:r>
              <a:rPr lang="en-US" sz="4000" dirty="0"/>
              <a:t>was given the key of the bottomless pit.</a:t>
            </a:r>
          </a:p>
          <a:p>
            <a:r>
              <a:rPr lang="en-US" sz="3600" dirty="0"/>
              <a:t>Isaiah 14:12How art thou fallen from heaven, O Lucifer, son of the morning! how art thou cut down to the ground, which didst weaken the </a:t>
            </a:r>
            <a:r>
              <a:rPr lang="en-US" sz="3600" dirty="0" err="1"/>
              <a:t>nations!O</a:t>
            </a:r>
            <a:r>
              <a:rPr lang="en-US" sz="3600" dirty="0"/>
              <a:t> Lucifer: or, O day star 13For thou hast said in thine heart, I will ascend into heaven, I will exalt my throne above the stars of God: I will sit also upon the mount of the congregation, in the sides of the north: 14I will ascend above the heights of the clouds; I will be like the most High.</a:t>
            </a:r>
          </a:p>
          <a:p>
            <a:endParaRPr lang="en-US" sz="36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4877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ECDA-EB6C-45C6-B361-77A3F092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D2BBA-05AD-46BF-8734-013023A6E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1690687"/>
            <a:ext cx="11873948" cy="4486275"/>
          </a:xfrm>
        </p:spPr>
        <p:txBody>
          <a:bodyPr>
            <a:normAutofit/>
          </a:bodyPr>
          <a:lstStyle/>
          <a:p>
            <a:r>
              <a:rPr lang="en-US" sz="4000" b="1" dirty="0"/>
              <a:t>9 </a:t>
            </a:r>
            <a:r>
              <a:rPr lang="en-US" sz="4000" dirty="0"/>
              <a:t>And the fifth angel sounded, and I saw a star fall from heaven unto the earth: and to him was given the </a:t>
            </a:r>
            <a:r>
              <a:rPr lang="en-US" sz="4000" dirty="0">
                <a:solidFill>
                  <a:srgbClr val="FF0000"/>
                </a:solidFill>
              </a:rPr>
              <a:t>key</a:t>
            </a:r>
            <a:r>
              <a:rPr lang="en-US" sz="4000" dirty="0"/>
              <a:t> of the bottomless pit.</a:t>
            </a:r>
          </a:p>
          <a:p>
            <a:endParaRPr lang="en-US" sz="4000" dirty="0"/>
          </a:p>
          <a:p>
            <a:r>
              <a:rPr lang="en-US" sz="4000" dirty="0"/>
              <a:t>“a key denotes authority and power, and this is given to him</a:t>
            </a:r>
            <a:r>
              <a:rPr lang="en-US" dirty="0"/>
              <a:t>. “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86865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ECDA-EB6C-45C6-B361-77A3F0927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D2BBA-05AD-46BF-8734-013023A6E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7"/>
            <a:ext cx="12059478" cy="5167313"/>
          </a:xfrm>
        </p:spPr>
        <p:txBody>
          <a:bodyPr>
            <a:normAutofit/>
          </a:bodyPr>
          <a:lstStyle/>
          <a:p>
            <a:r>
              <a:rPr lang="en-US" sz="4000" b="1" dirty="0"/>
              <a:t>9 </a:t>
            </a:r>
            <a:r>
              <a:rPr lang="en-US" sz="4000" dirty="0"/>
              <a:t>And the fifth angel sounded, and I saw a star fall from heaven unto the earth: and to him was given the key of the </a:t>
            </a:r>
            <a:r>
              <a:rPr lang="en-US" sz="4000" dirty="0">
                <a:solidFill>
                  <a:srgbClr val="FF0000"/>
                </a:solidFill>
              </a:rPr>
              <a:t>bottomless pit. </a:t>
            </a:r>
            <a:endParaRPr lang="en-US" sz="4000" dirty="0"/>
          </a:p>
          <a:p>
            <a:r>
              <a:rPr lang="en-US" sz="4000" dirty="0"/>
              <a:t>O.T. and N.T. references to resting place of the departed. This is the place where all human activities cease.  </a:t>
            </a:r>
          </a:p>
          <a:p>
            <a:r>
              <a:rPr lang="en-US" sz="4000" i="1" dirty="0" err="1"/>
              <a:t>Sheol</a:t>
            </a:r>
            <a:r>
              <a:rPr lang="en-US" sz="4000" dirty="0"/>
              <a:t> - Jacob Gen 37:35, 42:38. </a:t>
            </a:r>
          </a:p>
          <a:p>
            <a:r>
              <a:rPr lang="en-US" sz="4000" dirty="0"/>
              <a:t>Many Rooms – Talk about 3</a:t>
            </a:r>
          </a:p>
        </p:txBody>
      </p:sp>
    </p:spTree>
    <p:extLst>
      <p:ext uri="{BB962C8B-B14F-4D97-AF65-F5344CB8AC3E}">
        <p14:creationId xmlns:p14="http://schemas.microsoft.com/office/powerpoint/2010/main" val="195120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1764</Words>
  <Application>Microsoft Office PowerPoint</Application>
  <PresentationFormat>Widescreen</PresentationFormat>
  <Paragraphs>138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5th Trumpet </vt:lpstr>
      <vt:lpstr>19 Write the things which thou hast seen, and the things which are, and the things which shall be hereafter;</vt:lpstr>
      <vt:lpstr>“Here After” Times of Tribulation – 7 Years</vt:lpstr>
      <vt:lpstr>7 Seals</vt:lpstr>
      <vt:lpstr>“Here After” Times of Tribulation – 7 Years</vt:lpstr>
      <vt:lpstr>PowerPoint Presentation</vt:lpstr>
      <vt:lpstr>The Star</vt:lpstr>
      <vt:lpstr>The Key</vt:lpstr>
      <vt:lpstr>The pit</vt:lpstr>
      <vt:lpstr>Room 1 – The Abyss</vt:lpstr>
      <vt:lpstr>Sheol</vt:lpstr>
      <vt:lpstr>Sheol – Wicked - Hades</vt:lpstr>
      <vt:lpstr>Sheol – Room 3 – For the Righteous - Paradise</vt:lpstr>
      <vt:lpstr>What does Jesus Say? </vt:lpstr>
      <vt:lpstr>What does Jesus Say</vt:lpstr>
      <vt:lpstr>What does Paul Say </vt:lpstr>
      <vt:lpstr>What does Jesus Say</vt:lpstr>
      <vt:lpstr>The 5th Trumpet – The Locusts</vt:lpstr>
      <vt:lpstr>Characteristics</vt:lpstr>
      <vt:lpstr>Prophecy</vt:lpstr>
      <vt:lpstr>Characteristics</vt:lpstr>
      <vt:lpstr>What they do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Trumpet</dc:title>
  <dc:creator>TJ</dc:creator>
  <cp:lastModifiedBy>TJ</cp:lastModifiedBy>
  <cp:revision>6</cp:revision>
  <dcterms:created xsi:type="dcterms:W3CDTF">2020-04-14T19:02:41Z</dcterms:created>
  <dcterms:modified xsi:type="dcterms:W3CDTF">2020-04-15T22:44:36Z</dcterms:modified>
</cp:coreProperties>
</file>