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Mullins" initials="JM" lastIdx="1" clrIdx="0">
    <p:extLst>
      <p:ext uri="{19B8F6BF-5375-455C-9EA6-DF929625EA0E}">
        <p15:presenceInfo xmlns:p15="http://schemas.microsoft.com/office/powerpoint/2012/main" userId="John Mullin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B35E-3E54-406C-9F5D-48B4DF7BA20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1C85-19EF-4A18-8726-93AF1A7CE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799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B35E-3E54-406C-9F5D-48B4DF7BA20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1C85-19EF-4A18-8726-93AF1A7CE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65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B35E-3E54-406C-9F5D-48B4DF7BA20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1C85-19EF-4A18-8726-93AF1A7CE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87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B35E-3E54-406C-9F5D-48B4DF7BA20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1C85-19EF-4A18-8726-93AF1A7CE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25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B35E-3E54-406C-9F5D-48B4DF7BA20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1C85-19EF-4A18-8726-93AF1A7CE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71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B35E-3E54-406C-9F5D-48B4DF7BA20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1C85-19EF-4A18-8726-93AF1A7CE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34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B35E-3E54-406C-9F5D-48B4DF7BA20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1C85-19EF-4A18-8726-93AF1A7CE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225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B35E-3E54-406C-9F5D-48B4DF7BA20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1C85-19EF-4A18-8726-93AF1A7CE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742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B35E-3E54-406C-9F5D-48B4DF7BA20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1C85-19EF-4A18-8726-93AF1A7CE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316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B35E-3E54-406C-9F5D-48B4DF7BA20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1C85-19EF-4A18-8726-93AF1A7CE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47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B35E-3E54-406C-9F5D-48B4DF7BA20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1C85-19EF-4A18-8726-93AF1A7CE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836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BB35E-3E54-406C-9F5D-48B4DF7BA20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41C85-19EF-4A18-8726-93AF1A7CE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62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4006"/>
            <a:ext cx="12192000" cy="6768147"/>
          </a:xfrm>
          <a:solidFill>
            <a:schemeClr val="bg1"/>
          </a:solidFill>
        </p:spPr>
        <p:txBody>
          <a:bodyPr anchor="t"/>
          <a:lstStyle/>
          <a:p>
            <a:r>
              <a:rPr lang="en-US" b="1" u="sng" dirty="0"/>
              <a:t>PHILIPPIANS</a:t>
            </a:r>
          </a:p>
        </p:txBody>
      </p:sp>
      <p:sp>
        <p:nvSpPr>
          <p:cNvPr id="4" name="Oval 3"/>
          <p:cNvSpPr/>
          <p:nvPr/>
        </p:nvSpPr>
        <p:spPr>
          <a:xfrm>
            <a:off x="4240069" y="2488553"/>
            <a:ext cx="2604655" cy="18657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67994" y="2630917"/>
            <a:ext cx="1967345" cy="1601331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JOY</a:t>
            </a:r>
          </a:p>
          <a:p>
            <a:pPr algn="ctr"/>
            <a:r>
              <a:rPr lang="en-US" sz="2400" b="1" dirty="0"/>
              <a:t>4:4</a:t>
            </a:r>
          </a:p>
        </p:txBody>
      </p:sp>
      <p:sp>
        <p:nvSpPr>
          <p:cNvPr id="8" name="Rectangle: Rounded Corners 7"/>
          <p:cNvSpPr/>
          <p:nvPr/>
        </p:nvSpPr>
        <p:spPr>
          <a:xfrm>
            <a:off x="4367068" y="5107240"/>
            <a:ext cx="2477654" cy="15377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507345" y="5181599"/>
            <a:ext cx="2105891" cy="146423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KNOWING </a:t>
            </a:r>
          </a:p>
          <a:p>
            <a:pPr algn="ctr"/>
            <a:r>
              <a:rPr lang="en-US" sz="2000" b="1" u="sng" dirty="0"/>
              <a:t>CHRIST</a:t>
            </a:r>
          </a:p>
          <a:p>
            <a:pPr algn="ctr"/>
            <a:r>
              <a:rPr lang="en-US" sz="2000" b="1" dirty="0"/>
              <a:t>3:1-14</a:t>
            </a:r>
          </a:p>
          <a:p>
            <a:pPr algn="ctr"/>
            <a:r>
              <a:rPr lang="en-US" sz="2000" b="1" dirty="0"/>
              <a:t>4:13-14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498850" y="4075145"/>
            <a:ext cx="868218" cy="618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angle: Rounded Corners 17"/>
          <p:cNvSpPr/>
          <p:nvPr/>
        </p:nvSpPr>
        <p:spPr>
          <a:xfrm>
            <a:off x="1060174" y="4590964"/>
            <a:ext cx="2143173" cy="17130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224378" y="4786120"/>
            <a:ext cx="1869207" cy="132802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u="sng" dirty="0"/>
              <a:t>LOVE and UNITY</a:t>
            </a:r>
            <a:endParaRPr lang="en-US" b="1" dirty="0"/>
          </a:p>
          <a:p>
            <a:pPr algn="ctr"/>
            <a:r>
              <a:rPr lang="en-US" b="1" dirty="0"/>
              <a:t>1:8- 9</a:t>
            </a:r>
          </a:p>
          <a:p>
            <a:pPr algn="ctr"/>
            <a:r>
              <a:rPr lang="en-US" b="1" dirty="0"/>
              <a:t>2:1-8</a:t>
            </a:r>
          </a:p>
          <a:p>
            <a:pPr algn="ctr"/>
            <a:r>
              <a:rPr lang="en-US" b="1" dirty="0"/>
              <a:t>4:2-5</a:t>
            </a:r>
          </a:p>
        </p:txBody>
      </p:sp>
      <p:sp>
        <p:nvSpPr>
          <p:cNvPr id="20" name="Rectangle: Rounded Corners 19"/>
          <p:cNvSpPr/>
          <p:nvPr/>
        </p:nvSpPr>
        <p:spPr>
          <a:xfrm>
            <a:off x="674255" y="2992582"/>
            <a:ext cx="2032000" cy="10621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2830947" y="3389745"/>
            <a:ext cx="11314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98945" y="3180800"/>
            <a:ext cx="1791855" cy="78319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u="sng" dirty="0"/>
              <a:t>2</a:t>
            </a:r>
            <a:r>
              <a:rPr lang="en-US" sz="2000" b="1" u="sng" baseline="30000" dirty="0"/>
              <a:t>ND</a:t>
            </a:r>
            <a:r>
              <a:rPr lang="en-US" sz="2000" b="1" u="sng" dirty="0"/>
              <a:t> COMING</a:t>
            </a:r>
          </a:p>
          <a:p>
            <a:pPr algn="ctr"/>
            <a:r>
              <a:rPr lang="en-US" sz="2000" b="1" dirty="0"/>
              <a:t>3:17 -4:3</a:t>
            </a:r>
          </a:p>
        </p:txBody>
      </p:sp>
      <p:sp>
        <p:nvSpPr>
          <p:cNvPr id="28" name="Left Brace 27"/>
          <p:cNvSpPr/>
          <p:nvPr/>
        </p:nvSpPr>
        <p:spPr>
          <a:xfrm>
            <a:off x="259774" y="626327"/>
            <a:ext cx="355599" cy="1514764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Brace 29"/>
          <p:cNvSpPr/>
          <p:nvPr/>
        </p:nvSpPr>
        <p:spPr>
          <a:xfrm flipV="1">
            <a:off x="3592945" y="626327"/>
            <a:ext cx="230909" cy="1514764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15373" y="711200"/>
            <a:ext cx="2977572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u="sng" dirty="0"/>
              <a:t>PURPOSE</a:t>
            </a:r>
          </a:p>
          <a:p>
            <a:pPr algn="ctr"/>
            <a:r>
              <a:rPr lang="en-US" b="1" dirty="0"/>
              <a:t>PAUL’S LETTER TO RELIEVE ANXIETY AND TO SAY </a:t>
            </a:r>
          </a:p>
          <a:p>
            <a:pPr algn="ctr"/>
            <a:r>
              <a:rPr lang="en-US" b="1" dirty="0"/>
              <a:t>THANK YOU</a:t>
            </a:r>
          </a:p>
          <a:p>
            <a:pPr algn="ctr"/>
            <a:r>
              <a:rPr lang="en-US" b="1" dirty="0"/>
              <a:t>4:10</a:t>
            </a:r>
          </a:p>
        </p:txBody>
      </p:sp>
      <p:sp>
        <p:nvSpPr>
          <p:cNvPr id="32" name="Left Brace 31"/>
          <p:cNvSpPr/>
          <p:nvPr/>
        </p:nvSpPr>
        <p:spPr>
          <a:xfrm>
            <a:off x="8977745" y="276159"/>
            <a:ext cx="164685" cy="91440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Brace 32"/>
          <p:cNvSpPr/>
          <p:nvPr/>
        </p:nvSpPr>
        <p:spPr>
          <a:xfrm>
            <a:off x="11640958" y="272414"/>
            <a:ext cx="197011" cy="973563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9142430" y="346224"/>
            <a:ext cx="2455395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u="sng" dirty="0"/>
              <a:t>Application</a:t>
            </a:r>
          </a:p>
          <a:p>
            <a:pPr algn="ctr"/>
            <a:r>
              <a:rPr lang="en-US" b="1" dirty="0"/>
              <a:t>CHRISTIAN EXPERIENCE</a:t>
            </a:r>
          </a:p>
          <a:p>
            <a:pPr algn="ctr"/>
            <a:r>
              <a:rPr lang="en-US" b="1" dirty="0"/>
              <a:t> 1:21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4375726" y="942109"/>
            <a:ext cx="2604636" cy="11378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4433211" y="993394"/>
            <a:ext cx="2489666" cy="10215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u="sng" dirty="0"/>
              <a:t>PARTNERSHIP</a:t>
            </a:r>
          </a:p>
          <a:p>
            <a:r>
              <a:rPr lang="en-US" b="1" dirty="0"/>
              <a:t>1:5-8   2:12-16   3:10-16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5542396" y="2117007"/>
            <a:ext cx="0" cy="3398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ectangle: Rounded Corners 38"/>
          <p:cNvSpPr/>
          <p:nvPr/>
        </p:nvSpPr>
        <p:spPr>
          <a:xfrm>
            <a:off x="7572090" y="1571883"/>
            <a:ext cx="2136772" cy="1138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6338459" y="2319979"/>
            <a:ext cx="1127413" cy="273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677153" y="1650878"/>
            <a:ext cx="1921163" cy="10215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u="sng" dirty="0"/>
              <a:t>GOSPEL</a:t>
            </a:r>
          </a:p>
          <a:p>
            <a:pPr algn="ctr"/>
            <a:r>
              <a:rPr lang="en-US" b="1" dirty="0"/>
              <a:t>1:5,7,12,17,27</a:t>
            </a:r>
          </a:p>
          <a:p>
            <a:pPr algn="ctr"/>
            <a:r>
              <a:rPr lang="en-US" b="1" dirty="0"/>
              <a:t>4:3,15</a:t>
            </a:r>
          </a:p>
        </p:txBody>
      </p:sp>
      <p:sp>
        <p:nvSpPr>
          <p:cNvPr id="43" name="Rectangle: Rounded Corners 42"/>
          <p:cNvSpPr/>
          <p:nvPr/>
        </p:nvSpPr>
        <p:spPr>
          <a:xfrm>
            <a:off x="8191537" y="3091622"/>
            <a:ext cx="2013075" cy="15355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8444924" y="3266380"/>
            <a:ext cx="1550553" cy="132802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u="sng" dirty="0"/>
              <a:t>SUFFERING </a:t>
            </a:r>
            <a:r>
              <a:rPr lang="en-US" b="1" dirty="0"/>
              <a:t>1:12-14</a:t>
            </a:r>
          </a:p>
          <a:p>
            <a:pPr algn="ctr"/>
            <a:r>
              <a:rPr lang="en-US" b="1" dirty="0"/>
              <a:t>4:4-9</a:t>
            </a:r>
          </a:p>
          <a:p>
            <a:pPr algn="ctr"/>
            <a:r>
              <a:rPr lang="en-US" b="1" dirty="0"/>
              <a:t>“ANXIETY”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6881091" y="3389745"/>
            <a:ext cx="1016000" cy="2955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7555885" y="5025471"/>
            <a:ext cx="1645305" cy="13683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7739204" y="5051242"/>
            <a:ext cx="1278666" cy="131641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u="sng" dirty="0"/>
              <a:t>GIVING</a:t>
            </a:r>
          </a:p>
          <a:p>
            <a:pPr algn="ctr"/>
            <a:r>
              <a:rPr lang="en-US" b="1" dirty="0"/>
              <a:t>2:4-11</a:t>
            </a:r>
          </a:p>
          <a:p>
            <a:pPr algn="ctr"/>
            <a:r>
              <a:rPr lang="en-US" b="1" dirty="0"/>
              <a:t>2:17-18</a:t>
            </a:r>
          </a:p>
          <a:p>
            <a:pPr algn="ctr"/>
            <a:r>
              <a:rPr lang="en-US" b="1" dirty="0"/>
              <a:t>4:18</a:t>
            </a:r>
          </a:p>
        </p:txBody>
      </p:sp>
      <p:cxnSp>
        <p:nvCxnSpPr>
          <p:cNvPr id="50" name="Straight Arrow Connector 49"/>
          <p:cNvCxnSpPr>
            <a:cxnSpLocks/>
          </p:cNvCxnSpPr>
          <p:nvPr/>
        </p:nvCxnSpPr>
        <p:spPr>
          <a:xfrm>
            <a:off x="6742545" y="4051129"/>
            <a:ext cx="843398" cy="9540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cxnSpLocks/>
          </p:cNvCxnSpPr>
          <p:nvPr/>
        </p:nvCxnSpPr>
        <p:spPr>
          <a:xfrm>
            <a:off x="5477164" y="4467138"/>
            <a:ext cx="0" cy="584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0896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53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PHILIPPIANS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Mullins</dc:creator>
  <cp:lastModifiedBy>TJ</cp:lastModifiedBy>
  <cp:revision>18</cp:revision>
  <dcterms:created xsi:type="dcterms:W3CDTF">2020-04-26T21:58:37Z</dcterms:created>
  <dcterms:modified xsi:type="dcterms:W3CDTF">2020-04-27T14:04:09Z</dcterms:modified>
</cp:coreProperties>
</file>