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7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3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6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7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302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7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9AEF7-A940-473A-B87D-E6E0B31527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603" b="938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12242-07F8-463E-A055-2295468A6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A Mothers 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F4A17-32B0-4250-AD91-19A78F3C3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 Samuel 1:5-28</a:t>
            </a:r>
          </a:p>
        </p:txBody>
      </p:sp>
    </p:spTree>
    <p:extLst>
      <p:ext uri="{BB962C8B-B14F-4D97-AF65-F5344CB8AC3E}">
        <p14:creationId xmlns:p14="http://schemas.microsoft.com/office/powerpoint/2010/main" val="1353833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356F2-1E67-402B-B320-832D5CD45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The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C288-2129-47D9-A66D-15B621596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She was Thankful</a:t>
            </a:r>
          </a:p>
          <a:p>
            <a:r>
              <a:rPr lang="en-US" sz="3200" dirty="0"/>
              <a:t>She came and brought him to the house of God</a:t>
            </a:r>
          </a:p>
          <a:p>
            <a:r>
              <a:rPr lang="en-US" sz="3200" dirty="0"/>
              <a:t>She was willing to give more</a:t>
            </a:r>
          </a:p>
          <a:p>
            <a:r>
              <a:rPr lang="en-US" sz="3200" dirty="0"/>
              <a:t>She kept her vow</a:t>
            </a:r>
          </a:p>
          <a:p>
            <a:r>
              <a:rPr lang="en-US" sz="3200" dirty="0"/>
              <a:t>She wanted to worship</a:t>
            </a:r>
          </a:p>
          <a:p>
            <a:r>
              <a:rPr lang="en-US" sz="3200" dirty="0"/>
              <a:t>The Nation got cleansed from evil and corruption, stability, and deliverance from oppression.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4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A8A7D-F37E-425F-82F8-AA39D34B8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She had a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62E75-86BD-41D8-B94F-2905D01F3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815548"/>
            <a:ext cx="10396330" cy="4399858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baseline="30000" dirty="0"/>
              <a:t>5 </a:t>
            </a:r>
            <a:r>
              <a:rPr lang="en-US" sz="3200" dirty="0"/>
              <a:t>But unto Hannah he gave a worthy portion; for he loved Hannah: but the </a:t>
            </a:r>
            <a:r>
              <a:rPr lang="en-US" sz="3200" b="1" cap="small" dirty="0"/>
              <a:t>Lord</a:t>
            </a:r>
            <a:r>
              <a:rPr lang="en-US" sz="3200" b="1" dirty="0"/>
              <a:t> had shut up her womb.</a:t>
            </a:r>
          </a:p>
          <a:p>
            <a:r>
              <a:rPr lang="en-US" sz="3200" b="1" baseline="30000" dirty="0"/>
              <a:t>6 </a:t>
            </a:r>
            <a:r>
              <a:rPr lang="en-US" sz="3200" dirty="0"/>
              <a:t>And her adversary also provoked </a:t>
            </a:r>
            <a:r>
              <a:rPr lang="en-US" sz="3200" b="1" dirty="0"/>
              <a:t>her sore</a:t>
            </a:r>
            <a:r>
              <a:rPr lang="en-US" sz="3200" dirty="0"/>
              <a:t>, for to make her </a:t>
            </a:r>
            <a:r>
              <a:rPr lang="en-US" sz="3200" b="1" dirty="0"/>
              <a:t>fret,</a:t>
            </a:r>
            <a:r>
              <a:rPr lang="en-US" sz="3200" dirty="0"/>
              <a:t> because the </a:t>
            </a:r>
            <a:r>
              <a:rPr lang="en-US" sz="3200" cap="small" dirty="0"/>
              <a:t>Lord</a:t>
            </a:r>
            <a:r>
              <a:rPr lang="en-US" sz="3200" b="1" dirty="0"/>
              <a:t> had shut up </a:t>
            </a:r>
            <a:r>
              <a:rPr lang="en-US" sz="3200" dirty="0"/>
              <a:t>her womb.</a:t>
            </a:r>
          </a:p>
          <a:p>
            <a:r>
              <a:rPr lang="en-US" sz="3200" b="1" baseline="30000" dirty="0"/>
              <a:t>7 </a:t>
            </a:r>
            <a:r>
              <a:rPr lang="en-US" sz="3200" dirty="0"/>
              <a:t>And as he did so year by year, when she went up to the house of the </a:t>
            </a:r>
            <a:r>
              <a:rPr lang="en-US" sz="3200" cap="small" dirty="0"/>
              <a:t>Lord</a:t>
            </a:r>
            <a:r>
              <a:rPr lang="en-US" sz="3200" dirty="0"/>
              <a:t>, so she provoked her; therefore </a:t>
            </a:r>
            <a:r>
              <a:rPr lang="en-US" sz="3200" b="1" dirty="0"/>
              <a:t>she wept, </a:t>
            </a:r>
            <a:r>
              <a:rPr lang="en-US" sz="3200" dirty="0"/>
              <a:t>and did not eat.</a:t>
            </a:r>
          </a:p>
          <a:p>
            <a:r>
              <a:rPr lang="en-US" sz="3200" b="1" baseline="30000" dirty="0"/>
              <a:t>8 </a:t>
            </a:r>
            <a:r>
              <a:rPr lang="en-US" sz="3200" dirty="0"/>
              <a:t>Then said </a:t>
            </a:r>
            <a:r>
              <a:rPr lang="en-US" sz="3200" dirty="0" err="1"/>
              <a:t>Elkanah</a:t>
            </a:r>
            <a:r>
              <a:rPr lang="en-US" sz="3200" dirty="0"/>
              <a:t> her husband to her, Hannah, why </a:t>
            </a:r>
            <a:r>
              <a:rPr lang="en-US" sz="3200" dirty="0" err="1"/>
              <a:t>weepest</a:t>
            </a:r>
            <a:r>
              <a:rPr lang="en-US" sz="3200" dirty="0"/>
              <a:t> thou? and why </a:t>
            </a:r>
            <a:r>
              <a:rPr lang="en-US" sz="3200" dirty="0" err="1"/>
              <a:t>eatest</a:t>
            </a:r>
            <a:r>
              <a:rPr lang="en-US" sz="3200" dirty="0"/>
              <a:t> thou not? and why is thy heart grieved? am not I better to thee than ten sons?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6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E1FBE-18B6-4727-B25E-C548E870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She had a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C28C3-8C91-4AF8-A369-2FE5943D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" y="1762539"/>
            <a:ext cx="11211339" cy="4190205"/>
          </a:xfrm>
        </p:spPr>
        <p:txBody>
          <a:bodyPr/>
          <a:lstStyle/>
          <a:p>
            <a:r>
              <a:rPr lang="en-US" sz="2400" b="1" baseline="30000" dirty="0"/>
              <a:t>9 </a:t>
            </a:r>
            <a:r>
              <a:rPr lang="en-US" sz="2400" dirty="0"/>
              <a:t>So Hannah rose up after they had eaten in Shiloh, and after they had drunk. Now Eli the priest sat upon a seat by a post of the temple of the </a:t>
            </a:r>
            <a:r>
              <a:rPr lang="en-US" sz="2400" cap="small" dirty="0"/>
              <a:t>Lord</a:t>
            </a:r>
            <a:r>
              <a:rPr lang="en-US" sz="2400" dirty="0"/>
              <a:t>.</a:t>
            </a:r>
          </a:p>
          <a:p>
            <a:r>
              <a:rPr lang="en-US" sz="2400" b="1" baseline="30000" dirty="0"/>
              <a:t>10 </a:t>
            </a:r>
            <a:r>
              <a:rPr lang="en-US" sz="2400" dirty="0"/>
              <a:t>And she was </a:t>
            </a:r>
            <a:r>
              <a:rPr lang="en-US" sz="2400" b="1" dirty="0"/>
              <a:t>in bitterness of soul</a:t>
            </a:r>
            <a:r>
              <a:rPr lang="en-US" sz="2400" dirty="0"/>
              <a:t>, </a:t>
            </a:r>
            <a:r>
              <a:rPr lang="en-US" sz="2400" b="1" dirty="0"/>
              <a:t>and prayed </a:t>
            </a:r>
            <a:r>
              <a:rPr lang="en-US" sz="2400" dirty="0"/>
              <a:t>unto the </a:t>
            </a:r>
            <a:r>
              <a:rPr lang="en-US" sz="2400" cap="small" dirty="0"/>
              <a:t>Lord</a:t>
            </a:r>
            <a:r>
              <a:rPr lang="en-US" sz="2400" dirty="0"/>
              <a:t>, and </a:t>
            </a:r>
            <a:r>
              <a:rPr lang="en-US" sz="2400" b="1" dirty="0"/>
              <a:t>wept sore</a:t>
            </a:r>
            <a:r>
              <a:rPr lang="en-US" sz="2400" dirty="0"/>
              <a:t>.</a:t>
            </a:r>
          </a:p>
          <a:p>
            <a:r>
              <a:rPr lang="en-US" sz="2400" b="1" baseline="30000" dirty="0"/>
              <a:t>11 </a:t>
            </a:r>
            <a:r>
              <a:rPr lang="en-US" sz="2400" dirty="0"/>
              <a:t>And she vowed a vow, and said, O </a:t>
            </a:r>
            <a:r>
              <a:rPr lang="en-US" sz="2400" cap="small" dirty="0"/>
              <a:t>Lord</a:t>
            </a:r>
            <a:r>
              <a:rPr lang="en-US" sz="2400" dirty="0"/>
              <a:t> of hosts, if thou wilt indeed look on </a:t>
            </a:r>
            <a:r>
              <a:rPr lang="en-US" sz="2400" b="1" dirty="0"/>
              <a:t>the affliction </a:t>
            </a:r>
            <a:r>
              <a:rPr lang="en-US" sz="2400" dirty="0"/>
              <a:t>of thine handmaid, and remember me, and </a:t>
            </a:r>
            <a:r>
              <a:rPr lang="en-US" sz="2400" b="1" dirty="0"/>
              <a:t>not forget </a:t>
            </a:r>
            <a:r>
              <a:rPr lang="en-US" sz="2400" dirty="0"/>
              <a:t>thine handmaid, but wilt give unto thine handmaid a man child, then I will give him unto the </a:t>
            </a:r>
            <a:r>
              <a:rPr lang="en-US" sz="2400" cap="small" dirty="0"/>
              <a:t>Lord</a:t>
            </a:r>
            <a:r>
              <a:rPr lang="en-US" sz="2400" dirty="0"/>
              <a:t> all the days of his life, and there shall no razor come upon his head.</a:t>
            </a:r>
          </a:p>
          <a:p>
            <a:r>
              <a:rPr lang="en-US" sz="2400" b="1" baseline="30000" dirty="0"/>
              <a:t>12 </a:t>
            </a:r>
            <a:r>
              <a:rPr lang="en-US" sz="2400" dirty="0"/>
              <a:t>And it came to pass, as she continued praying before the </a:t>
            </a:r>
            <a:r>
              <a:rPr lang="en-US" sz="2400" cap="small" dirty="0"/>
              <a:t>Lord</a:t>
            </a:r>
            <a:r>
              <a:rPr lang="en-US" sz="2400" dirty="0"/>
              <a:t>, that Eli marked her mouth.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6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ECD9-4D8C-43C9-B0CF-BA53B140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95876"/>
          </a:xfrm>
        </p:spPr>
        <p:txBody>
          <a:bodyPr/>
          <a:lstStyle/>
          <a:p>
            <a:r>
              <a:rPr lang="en-US" dirty="0"/>
              <a:t> She had a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4A24-8810-48B0-A6A7-C3185F317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550504"/>
            <a:ext cx="11304104" cy="4797287"/>
          </a:xfrm>
        </p:spPr>
        <p:txBody>
          <a:bodyPr>
            <a:normAutofit fontScale="92500"/>
          </a:bodyPr>
          <a:lstStyle/>
          <a:p>
            <a:r>
              <a:rPr lang="en-US" sz="3200" b="1" baseline="30000" dirty="0"/>
              <a:t>13 </a:t>
            </a:r>
            <a:r>
              <a:rPr lang="en-US" sz="3200" dirty="0"/>
              <a:t>Now Hannah, she </a:t>
            </a:r>
            <a:r>
              <a:rPr lang="en-US" sz="3200" dirty="0" err="1"/>
              <a:t>spake</a:t>
            </a:r>
            <a:r>
              <a:rPr lang="en-US" sz="3200" dirty="0"/>
              <a:t> in her heart; only her lips moved, but her voice was not heard: therefore Eli thought she had been drunken.</a:t>
            </a:r>
          </a:p>
          <a:p>
            <a:r>
              <a:rPr lang="en-US" sz="3200" b="1" baseline="30000" dirty="0"/>
              <a:t>14 </a:t>
            </a:r>
            <a:r>
              <a:rPr lang="en-US" sz="3200" dirty="0"/>
              <a:t>And Eli said unto her, How long wilt thou be drunken? put away thy wine from thee.</a:t>
            </a:r>
          </a:p>
          <a:p>
            <a:r>
              <a:rPr lang="en-US" sz="3200" b="1" baseline="30000" dirty="0"/>
              <a:t>15 </a:t>
            </a:r>
            <a:r>
              <a:rPr lang="en-US" sz="3200" dirty="0"/>
              <a:t>And Hannah answered and said, No, my lord, I am a woman of a </a:t>
            </a:r>
            <a:r>
              <a:rPr lang="en-US" sz="3200" b="1" dirty="0"/>
              <a:t>sorrowful spirit</a:t>
            </a:r>
            <a:r>
              <a:rPr lang="en-US" sz="3200" dirty="0"/>
              <a:t>: I have drunk neither wine nor strong drink, but </a:t>
            </a:r>
            <a:r>
              <a:rPr lang="en-US" sz="3200" b="1" dirty="0"/>
              <a:t>have poured out my soul </a:t>
            </a:r>
            <a:r>
              <a:rPr lang="en-US" sz="3200" dirty="0"/>
              <a:t>before the </a:t>
            </a:r>
            <a:r>
              <a:rPr lang="en-US" sz="3200" cap="small" dirty="0"/>
              <a:t>Lord</a:t>
            </a:r>
            <a:r>
              <a:rPr lang="en-US" sz="3200" dirty="0"/>
              <a:t>. </a:t>
            </a:r>
          </a:p>
          <a:p>
            <a:r>
              <a:rPr lang="en-US" sz="3200" b="1" baseline="30000" dirty="0"/>
              <a:t>16 </a:t>
            </a:r>
            <a:r>
              <a:rPr lang="en-US" sz="3200" dirty="0"/>
              <a:t>Count not thine handmaid for a daughter of Belial: for out of the abundance of my </a:t>
            </a:r>
            <a:r>
              <a:rPr lang="en-US" sz="3200" b="1" dirty="0"/>
              <a:t>complaint </a:t>
            </a:r>
            <a:r>
              <a:rPr lang="en-US" sz="3200" dirty="0"/>
              <a:t>and </a:t>
            </a:r>
            <a:r>
              <a:rPr lang="en-US" sz="3200" b="1" dirty="0"/>
              <a:t>grief </a:t>
            </a:r>
            <a:r>
              <a:rPr lang="en-US" sz="3200" dirty="0"/>
              <a:t>have I spoken hitherto.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0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17923-1602-4CA3-A56D-1936307FB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“I Will Pray”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FEC04-4EFC-4330-A387-16FB7FD23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/>
              <a:t>10 </a:t>
            </a:r>
            <a:r>
              <a:rPr lang="en-US" sz="2800" dirty="0"/>
              <a:t>And she was </a:t>
            </a:r>
            <a:r>
              <a:rPr lang="en-US" sz="2800" b="1" dirty="0"/>
              <a:t>in bitterness of soul</a:t>
            </a:r>
            <a:r>
              <a:rPr lang="en-US" sz="2800" dirty="0"/>
              <a:t>, </a:t>
            </a:r>
            <a:r>
              <a:rPr lang="en-US" sz="2800" b="1" dirty="0"/>
              <a:t>and prayed </a:t>
            </a:r>
            <a:r>
              <a:rPr lang="en-US" sz="2800" dirty="0"/>
              <a:t>unto the </a:t>
            </a:r>
            <a:r>
              <a:rPr lang="en-US" sz="2800" cap="small" dirty="0"/>
              <a:t>Lord</a:t>
            </a:r>
            <a:r>
              <a:rPr lang="en-US" sz="2800" dirty="0"/>
              <a:t>, and </a:t>
            </a:r>
            <a:r>
              <a:rPr lang="en-US" sz="2800" b="1" dirty="0"/>
              <a:t>wept sore</a:t>
            </a:r>
            <a:r>
              <a:rPr lang="en-US" sz="2800" dirty="0"/>
              <a:t>.</a:t>
            </a:r>
          </a:p>
          <a:p>
            <a:r>
              <a:rPr lang="en-US" sz="2800" b="1" baseline="30000" dirty="0"/>
              <a:t>12 </a:t>
            </a:r>
            <a:r>
              <a:rPr lang="en-US" sz="2800" dirty="0"/>
              <a:t>And it came to pass, as she continued praying before the </a:t>
            </a:r>
            <a:r>
              <a:rPr lang="en-US" sz="2800" cap="small" dirty="0"/>
              <a:t>Lord</a:t>
            </a:r>
            <a:r>
              <a:rPr lang="en-US" sz="2800" dirty="0"/>
              <a:t>, that Eli marked her mouth.</a:t>
            </a:r>
          </a:p>
          <a:p>
            <a:r>
              <a:rPr lang="en-US" sz="2800" b="1" baseline="30000" dirty="0"/>
              <a:t>15 </a:t>
            </a:r>
            <a:r>
              <a:rPr lang="en-US" sz="2800" dirty="0"/>
              <a:t>And Hannah answered and said, No, my lord, I am a woman of a </a:t>
            </a:r>
            <a:r>
              <a:rPr lang="en-US" sz="2800" b="1" dirty="0"/>
              <a:t>sorrowful spirit</a:t>
            </a:r>
            <a:r>
              <a:rPr lang="en-US" sz="2800" dirty="0"/>
              <a:t>: I have drunk neither wine nor strong drink, but </a:t>
            </a:r>
            <a:r>
              <a:rPr lang="en-US" sz="2800" b="1" dirty="0"/>
              <a:t>have poured out my soul </a:t>
            </a:r>
            <a:r>
              <a:rPr lang="en-US" sz="2800" dirty="0"/>
              <a:t>before the </a:t>
            </a:r>
            <a:r>
              <a:rPr lang="en-US" sz="2800" cap="small" dirty="0"/>
              <a:t>Lord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8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6790B-4316-4DDA-800A-8774D93A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“I Will Pray”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D6E7B-5A7D-4D96-9630-EF0B4E83C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Giving up Control</a:t>
            </a:r>
          </a:p>
          <a:p>
            <a:r>
              <a:rPr lang="en-US" sz="2800" dirty="0"/>
              <a:t>Admitting and acknowledging to all that is in your heart</a:t>
            </a:r>
          </a:p>
          <a:p>
            <a:endParaRPr lang="en-US" sz="2800" dirty="0"/>
          </a:p>
          <a:p>
            <a:r>
              <a:rPr lang="en-US" sz="2800" dirty="0"/>
              <a:t>James 4:2……..  yet ye have not, because ye ask not.</a:t>
            </a:r>
          </a:p>
          <a:p>
            <a:r>
              <a:rPr lang="en-US" sz="2800" b="1" baseline="30000" dirty="0"/>
              <a:t>3 </a:t>
            </a:r>
            <a:r>
              <a:rPr lang="en-US" sz="2800" dirty="0"/>
              <a:t>Ye ask, and receive not, because ye ask amiss, that ye may consume it upon your lusts.</a:t>
            </a:r>
          </a:p>
          <a:p>
            <a:endParaRPr lang="en-US" sz="2800" dirty="0"/>
          </a:p>
          <a:p>
            <a:r>
              <a:rPr lang="en-US" sz="2800" dirty="0"/>
              <a:t>Why Have we not???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2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C183-9A82-4957-B3C0-B1840D377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Response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B852-A4DA-4A83-960D-9FEAF2AEF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baseline="30000" dirty="0"/>
              <a:t>17 </a:t>
            </a:r>
            <a:r>
              <a:rPr lang="en-US" sz="2800" dirty="0"/>
              <a:t>Then Eli answered and said, Go in peace: and the God of Israel grant thee thy petition that thou hast asked of him.</a:t>
            </a:r>
          </a:p>
          <a:p>
            <a:r>
              <a:rPr lang="en-US" sz="2800" b="1" baseline="30000" dirty="0"/>
              <a:t>18 </a:t>
            </a:r>
            <a:r>
              <a:rPr lang="en-US" sz="2800" dirty="0"/>
              <a:t>And she said, Let thine handmaid find grace in thy sight. So the woman went her way, and did eat, and her countenance was no more sad. </a:t>
            </a:r>
          </a:p>
          <a:p>
            <a:r>
              <a:rPr lang="en-US" sz="3600" dirty="0"/>
              <a:t>“She Believed God was Hearing her prayer and acting on it.” – Mt. 7:7</a:t>
            </a:r>
          </a:p>
        </p:txBody>
      </p:sp>
    </p:spTree>
    <p:extLst>
      <p:ext uri="{BB962C8B-B14F-4D97-AF65-F5344CB8AC3E}">
        <p14:creationId xmlns:p14="http://schemas.microsoft.com/office/powerpoint/2010/main" val="306100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CF48-A88D-458A-9EB3-465D7D19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Response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F7706-7CCC-4716-A6B4-E7EE045E8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baseline="30000" dirty="0"/>
              <a:t>20 </a:t>
            </a:r>
            <a:r>
              <a:rPr lang="en-US" sz="2800" dirty="0"/>
              <a:t>Wherefore it came to pass, when the time was come about after Hannah had conceived, that she bare a son, and called his name Samuel, saying, Because I have asked him of the </a:t>
            </a:r>
            <a:r>
              <a:rPr lang="en-US" sz="2800" cap="small" dirty="0"/>
              <a:t>Lord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“The Answer is on the way”</a:t>
            </a:r>
          </a:p>
          <a:p>
            <a:endParaRPr lang="en-US" sz="2800" dirty="0"/>
          </a:p>
          <a:p>
            <a:r>
              <a:rPr lang="en-US" sz="2800" dirty="0"/>
              <a:t>“I will pray because God is hearing my prayer,  acting on my prayer, and the answer is on the way!”</a:t>
            </a:r>
          </a:p>
        </p:txBody>
      </p:sp>
    </p:spTree>
    <p:extLst>
      <p:ext uri="{BB962C8B-B14F-4D97-AF65-F5344CB8AC3E}">
        <p14:creationId xmlns:p14="http://schemas.microsoft.com/office/powerpoint/2010/main" val="182510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B4874-079C-437A-923E-D0FD30DE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29615"/>
          </a:xfrm>
        </p:spPr>
        <p:txBody>
          <a:bodyPr/>
          <a:lstStyle/>
          <a:p>
            <a:r>
              <a:rPr lang="en-US" dirty="0"/>
              <a:t>III. Impact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D4144-F1CA-4E2A-8B9E-61FB70368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537252"/>
            <a:ext cx="11171583" cy="4678154"/>
          </a:xfrm>
        </p:spPr>
        <p:txBody>
          <a:bodyPr/>
          <a:lstStyle/>
          <a:p>
            <a:r>
              <a:rPr lang="en-US" sz="2400" b="1" baseline="30000" dirty="0"/>
              <a:t>24 </a:t>
            </a:r>
            <a:r>
              <a:rPr lang="en-US" sz="2400" dirty="0"/>
              <a:t>And when she had weaned him, she took him up with her, with three bullocks, and one ephah of flour, and a bottle of wine, and brought </a:t>
            </a:r>
            <a:r>
              <a:rPr lang="en-US" sz="2400" b="1" dirty="0"/>
              <a:t>him unto the house of the </a:t>
            </a:r>
            <a:r>
              <a:rPr lang="en-US" sz="2400" b="1" cap="small" dirty="0"/>
              <a:t>Lord</a:t>
            </a:r>
            <a:r>
              <a:rPr lang="en-US" sz="2400" b="1" dirty="0"/>
              <a:t> </a:t>
            </a:r>
            <a:r>
              <a:rPr lang="en-US" sz="2400" dirty="0"/>
              <a:t>in Shiloh: and the child was young.</a:t>
            </a:r>
          </a:p>
          <a:p>
            <a:r>
              <a:rPr lang="en-US" sz="2400" b="1" baseline="30000" dirty="0"/>
              <a:t>26 </a:t>
            </a:r>
            <a:r>
              <a:rPr lang="en-US" sz="2400" dirty="0"/>
              <a:t>And she said, Oh my lord, as thy soul </a:t>
            </a:r>
            <a:r>
              <a:rPr lang="en-US" sz="2400" dirty="0" err="1"/>
              <a:t>liveth</a:t>
            </a:r>
            <a:r>
              <a:rPr lang="en-US" sz="2400" dirty="0"/>
              <a:t>, my lord, I am the woman that stood by thee here, praying unto the </a:t>
            </a:r>
            <a:r>
              <a:rPr lang="en-US" sz="2400" cap="small" dirty="0"/>
              <a:t>Lord</a:t>
            </a:r>
            <a:r>
              <a:rPr lang="en-US" sz="2400" dirty="0"/>
              <a:t>.</a:t>
            </a:r>
          </a:p>
          <a:p>
            <a:r>
              <a:rPr lang="en-US" sz="2400" b="1" baseline="30000" dirty="0"/>
              <a:t>27 </a:t>
            </a:r>
            <a:r>
              <a:rPr lang="en-US" sz="2400" dirty="0"/>
              <a:t>For this child I prayed; and the </a:t>
            </a:r>
            <a:r>
              <a:rPr lang="en-US" sz="2400" b="1" cap="small" dirty="0"/>
              <a:t>Lord</a:t>
            </a:r>
            <a:r>
              <a:rPr lang="en-US" sz="2400" b="1" dirty="0"/>
              <a:t> hath given me my petition </a:t>
            </a:r>
            <a:r>
              <a:rPr lang="en-US" sz="2400" dirty="0"/>
              <a:t>which I asked of him:</a:t>
            </a:r>
          </a:p>
          <a:p>
            <a:r>
              <a:rPr lang="en-US" sz="2400" b="1" baseline="30000" dirty="0"/>
              <a:t>28 </a:t>
            </a:r>
            <a:r>
              <a:rPr lang="en-US" sz="2400" dirty="0"/>
              <a:t>Therefore also I have lent him to the </a:t>
            </a:r>
            <a:r>
              <a:rPr lang="en-US" sz="2400" cap="small" dirty="0"/>
              <a:t>Lord</a:t>
            </a:r>
            <a:r>
              <a:rPr lang="en-US" sz="2400" dirty="0"/>
              <a:t>; as long as he </a:t>
            </a:r>
            <a:r>
              <a:rPr lang="en-US" sz="2400" dirty="0" err="1"/>
              <a:t>liveth</a:t>
            </a:r>
            <a:r>
              <a:rPr lang="en-US" sz="2400" dirty="0"/>
              <a:t> </a:t>
            </a:r>
            <a:r>
              <a:rPr lang="en-US" sz="2400" b="1" dirty="0"/>
              <a:t>he shall be lent </a:t>
            </a:r>
            <a:r>
              <a:rPr lang="en-US" sz="2400" dirty="0"/>
              <a:t>to the </a:t>
            </a:r>
            <a:r>
              <a:rPr lang="en-US" sz="2400" cap="small" dirty="0"/>
              <a:t>Lord</a:t>
            </a:r>
            <a:r>
              <a:rPr lang="en-US" sz="2400" dirty="0"/>
              <a:t>. And he </a:t>
            </a:r>
            <a:r>
              <a:rPr lang="en-US" sz="2400" b="1" dirty="0"/>
              <a:t>worshipped </a:t>
            </a:r>
            <a:r>
              <a:rPr lang="en-US" sz="2400" dirty="0"/>
              <a:t>the </a:t>
            </a:r>
            <a:r>
              <a:rPr lang="en-US" sz="2400" cap="small" dirty="0"/>
              <a:t>Lord</a:t>
            </a:r>
            <a:r>
              <a:rPr lang="en-US" sz="2400" dirty="0"/>
              <a:t> there.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43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899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Garamond</vt:lpstr>
      <vt:lpstr>Gill Sans MT</vt:lpstr>
      <vt:lpstr>SavonVTI</vt:lpstr>
      <vt:lpstr>A Mothers Prayer</vt:lpstr>
      <vt:lpstr> She had a need</vt:lpstr>
      <vt:lpstr> She had a need</vt:lpstr>
      <vt:lpstr> She had a need</vt:lpstr>
      <vt:lpstr>I. “I Will Pray”</vt:lpstr>
      <vt:lpstr>I. “I Will Pray”</vt:lpstr>
      <vt:lpstr>II. Response of Prayer</vt:lpstr>
      <vt:lpstr>II. Response of Prayer</vt:lpstr>
      <vt:lpstr>III. Impact of Prayer</vt:lpstr>
      <vt:lpstr>III. The 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Mothers Prayer</dc:title>
  <dc:creator>TJ</dc:creator>
  <cp:lastModifiedBy>TJ</cp:lastModifiedBy>
  <cp:revision>3</cp:revision>
  <dcterms:created xsi:type="dcterms:W3CDTF">2020-05-09T12:50:53Z</dcterms:created>
  <dcterms:modified xsi:type="dcterms:W3CDTF">2020-05-09T13:10:21Z</dcterms:modified>
</cp:coreProperties>
</file>