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2" r:id="rId9"/>
    <p:sldId id="264" r:id="rId10"/>
    <p:sldId id="267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6345-0449-417E-970D-2984822C3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DA6F-C4F4-4B15-8EBA-66B2E0825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B4D0F-2EB1-4CC1-BDF3-ECB66F7B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6C90E-EBF2-4767-A007-8037D0687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1C76A-7609-4532-848F-C70CB203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9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A677-0C9A-4337-BD8F-854BBBB0D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2E9C0-13F5-4572-8805-70A33387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32155-226B-498C-995B-D7C4539A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45B6-0601-4AFC-BB6E-F2219757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CAADF-BD3D-4A88-9F9D-6ACA98E1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1DA474-112B-4E0F-B898-5CE37163D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3C721-575C-4457-BC73-0402DAC00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9D4C5-D43A-43C8-B337-424C4E52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031B2-5FF8-4C6B-A22A-ED4722C90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08B40-3DF2-487B-8857-7F830887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4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3178-3115-468A-A5E5-4FCA9D7E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D1857-114B-4FBD-BDDD-974247E5C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17224-EBB2-400F-8527-D4F7C845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CC636-7AC8-42D4-BCC6-6E875C45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6C027-B568-42A7-8E6E-6DB212C6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3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BC87-CC12-49A0-ACC5-D73AB4908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DE8A5-020F-4120-8917-A69EA4105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14BBA-3200-46D4-B0CA-E7ED2BA0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99E7C-FFA4-4EFC-BDC0-9FECEDC8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968AA-0C29-42B1-9CD1-4BE0BAE6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6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098B6-94DA-4A50-9547-8FBA7C6B0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C9499-38A3-40E4-B2A4-6108441ED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188C2-00F9-473A-816E-313C4A15B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D6002-2EFA-479B-A10D-5FD0BE39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5ABB9-0822-4E53-8C8C-478849B0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97B8E-4DEF-4581-8810-80801358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B375-559D-4802-8769-53937DCB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E1840-6189-4C37-BBAD-0FC177FE6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631BB-DB79-462E-8393-E0D20E38D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D4329-57FA-4ED1-90A3-ED5A3F7D4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A6AD4-36E5-46D2-8EDC-2C8890C8B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903501-9466-4715-8B21-C17B567D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FD7C9B-3C0B-4565-B777-515DAD13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8F648-41A6-44F2-868D-8AEA8FD9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7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60FEA-BD10-4AE0-9216-2F11CBC05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494625-DFCB-4945-816B-DE427F6F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00E95-1BA9-4309-ABE4-85C25CC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D39C9F-5100-4B72-844E-E82DA270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7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870F62-A02D-401A-8A69-5EC13CCC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44E30-4E6E-4577-B257-3476732F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5D683-6FA8-42D9-8603-343BBE1D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2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83D60-69F3-4B67-9BD3-ECFDF7FF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71E46-386B-45CB-B3FF-8E25B629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A0A39-27EA-4486-8BDF-0EEE67DAB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E3C49-5F9A-4E73-822B-7ED7EF55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00EC1-ED51-45FD-B567-76173DA6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19382-5512-4BA6-AE19-908A8C2F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6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3173-635B-4006-B32A-0F6B3CED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B42A23-E869-407F-ADF8-8C0B3FC06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284A7-BED7-4274-99BC-93162BAE3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D0E5B-4DF8-477D-A0BB-A0228E81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988CD-7022-4B58-9745-9FE54B92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CACEC-A6E4-4EEE-A683-AFA9D056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1E394A-5962-431A-A8F4-015B36F5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41984-6D3D-49B0-B84D-B0D404336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ADC7C-FA09-4DB2-AFFF-9293BE760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A0FC2-C0F8-475E-8094-43D472E9DC0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2F4E1-8CFD-4B19-9250-9991F2095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340D7-918C-4D97-9266-560998F24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5E05-9BC0-44F0-8F33-74ACDB9A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4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5B04-99EB-4DCC-B5FD-6CA4402EAC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Legendary</a:t>
            </a:r>
            <a:br>
              <a:rPr lang="en-US" dirty="0"/>
            </a:br>
            <a:r>
              <a:rPr lang="en-US" dirty="0"/>
              <a:t>“I am Ready”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08A0A-BC34-49C6-902B-23F789FAE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 Timothy 4</a:t>
            </a:r>
          </a:p>
        </p:txBody>
      </p:sp>
    </p:spTree>
    <p:extLst>
      <p:ext uri="{BB962C8B-B14F-4D97-AF65-F5344CB8AC3E}">
        <p14:creationId xmlns:p14="http://schemas.microsoft.com/office/powerpoint/2010/main" val="2827633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1502-B907-4EBF-86C1-60CAA4E3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2D46-1857-410D-BCAB-482D01F9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8 </a:t>
            </a:r>
            <a:r>
              <a:rPr lang="en-US" sz="4000" dirty="0"/>
              <a:t>henceforth there is laid up for me a crown of </a:t>
            </a:r>
            <a:r>
              <a:rPr lang="en-US" sz="4000" dirty="0">
                <a:solidFill>
                  <a:srgbClr val="FFFF00"/>
                </a:solidFill>
              </a:rPr>
              <a:t>righteousness</a:t>
            </a:r>
            <a:r>
              <a:rPr lang="en-US" sz="4000" dirty="0"/>
              <a:t>, which the Lord, the righteous judge, shall give me at that day: and not to me only, but unto all them also that love his appearing.</a:t>
            </a:r>
          </a:p>
        </p:txBody>
      </p:sp>
    </p:spTree>
    <p:extLst>
      <p:ext uri="{BB962C8B-B14F-4D97-AF65-F5344CB8AC3E}">
        <p14:creationId xmlns:p14="http://schemas.microsoft.com/office/powerpoint/2010/main" val="533956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1502-B907-4EBF-86C1-60CAA4E3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2D46-1857-410D-BCAB-482D01F9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8 </a:t>
            </a:r>
            <a:r>
              <a:rPr lang="en-US" sz="4000" dirty="0"/>
              <a:t>henceforth there is laid up for me a crown of righteousness, which </a:t>
            </a:r>
            <a:r>
              <a:rPr lang="en-US" sz="4000" dirty="0">
                <a:solidFill>
                  <a:srgbClr val="FFFF00"/>
                </a:solidFill>
              </a:rPr>
              <a:t>the Lord</a:t>
            </a:r>
            <a:r>
              <a:rPr lang="en-US" sz="4000" dirty="0"/>
              <a:t>, the righteous judge, shall give me at that day: and not to me only, but unto all them also that love his appearing.</a:t>
            </a:r>
          </a:p>
        </p:txBody>
      </p:sp>
    </p:spTree>
    <p:extLst>
      <p:ext uri="{BB962C8B-B14F-4D97-AF65-F5344CB8AC3E}">
        <p14:creationId xmlns:p14="http://schemas.microsoft.com/office/powerpoint/2010/main" val="354639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1502-B907-4EBF-86C1-60CAA4E3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2D46-1857-410D-BCAB-482D01F9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8 </a:t>
            </a:r>
            <a:r>
              <a:rPr lang="en-US" sz="4000" dirty="0"/>
              <a:t>henceforth there is laid up for me a crown of righteousness, which the Lord, the righteous judge, shall give me at that day: and not to me only, but unto </a:t>
            </a:r>
            <a:r>
              <a:rPr lang="en-US" sz="4000" dirty="0">
                <a:solidFill>
                  <a:srgbClr val="FFFF00"/>
                </a:solidFill>
              </a:rPr>
              <a:t>all them also that love </a:t>
            </a:r>
            <a:r>
              <a:rPr lang="en-US" sz="4000" dirty="0"/>
              <a:t>his appearing.</a:t>
            </a:r>
          </a:p>
        </p:txBody>
      </p:sp>
    </p:spTree>
    <p:extLst>
      <p:ext uri="{BB962C8B-B14F-4D97-AF65-F5344CB8AC3E}">
        <p14:creationId xmlns:p14="http://schemas.microsoft.com/office/powerpoint/2010/main" val="280415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E38DD-0476-4383-B2E4-4C230002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0B133-0AAF-42C7-9281-8CE037996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9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9276-F0FF-421F-B341-432E0446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am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19EF0-6213-4C5A-B76F-F4D14F47B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>
                <a:solidFill>
                  <a:srgbClr val="FFFF00"/>
                </a:solidFill>
              </a:rPr>
              <a:t>For I am now ready </a:t>
            </a:r>
            <a:r>
              <a:rPr lang="en-US" sz="4000" dirty="0"/>
              <a:t>to be offered, and the time of my departure is at hand.</a:t>
            </a:r>
          </a:p>
          <a:p>
            <a:endParaRPr lang="en-US" sz="4000" dirty="0"/>
          </a:p>
          <a:p>
            <a:r>
              <a:rPr lang="en-US" sz="4000" dirty="0"/>
              <a:t>“The child of God can say I am ready!”</a:t>
            </a:r>
          </a:p>
        </p:txBody>
      </p:sp>
    </p:spTree>
    <p:extLst>
      <p:ext uri="{BB962C8B-B14F-4D97-AF65-F5344CB8AC3E}">
        <p14:creationId xmlns:p14="http://schemas.microsoft.com/office/powerpoint/2010/main" val="112526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9276-F0FF-421F-B341-432E0446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am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19EF0-6213-4C5A-B76F-F4D14F47B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For I am now ready to be </a:t>
            </a:r>
            <a:r>
              <a:rPr lang="en-US" sz="4000" dirty="0">
                <a:solidFill>
                  <a:srgbClr val="FFFF00"/>
                </a:solidFill>
              </a:rPr>
              <a:t>offered</a:t>
            </a:r>
            <a:r>
              <a:rPr lang="en-US" sz="4000" dirty="0"/>
              <a:t>, and the time of my departure is at hand.</a:t>
            </a:r>
          </a:p>
          <a:p>
            <a:endParaRPr lang="en-US" sz="4000" dirty="0"/>
          </a:p>
          <a:p>
            <a:r>
              <a:rPr lang="en-US" sz="4000" dirty="0"/>
              <a:t>O.T. drink offering – pouring out before the Lord</a:t>
            </a:r>
          </a:p>
        </p:txBody>
      </p:sp>
    </p:spTree>
    <p:extLst>
      <p:ext uri="{BB962C8B-B14F-4D97-AF65-F5344CB8AC3E}">
        <p14:creationId xmlns:p14="http://schemas.microsoft.com/office/powerpoint/2010/main" val="57979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9276-F0FF-421F-B341-432E0446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am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19EF0-6213-4C5A-B76F-F4D14F47B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For I am now ready to be offered, and the time of my </a:t>
            </a:r>
            <a:r>
              <a:rPr lang="en-US" sz="4000" dirty="0">
                <a:solidFill>
                  <a:srgbClr val="FFFF00"/>
                </a:solidFill>
              </a:rPr>
              <a:t>departure</a:t>
            </a:r>
            <a:r>
              <a:rPr lang="en-US" sz="4000" dirty="0"/>
              <a:t> is at hand.</a:t>
            </a:r>
          </a:p>
          <a:p>
            <a:endParaRPr lang="en-US" sz="4000" dirty="0"/>
          </a:p>
          <a:p>
            <a:r>
              <a:rPr lang="en-US" sz="4000" dirty="0"/>
              <a:t>A ship setting sail for another shore!</a:t>
            </a:r>
          </a:p>
        </p:txBody>
      </p:sp>
    </p:spTree>
    <p:extLst>
      <p:ext uri="{BB962C8B-B14F-4D97-AF65-F5344CB8AC3E}">
        <p14:creationId xmlns:p14="http://schemas.microsoft.com/office/powerpoint/2010/main" val="388938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8202D-0B6E-491E-A5A5-175F4EDF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BCCEC-B8FD-406B-A458-3C272095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 </a:t>
            </a:r>
            <a:r>
              <a:rPr lang="en-US" sz="4400" b="1" baseline="30000" dirty="0"/>
              <a:t>7 </a:t>
            </a:r>
            <a:r>
              <a:rPr lang="en-US" sz="4400" dirty="0"/>
              <a:t>I </a:t>
            </a:r>
            <a:r>
              <a:rPr lang="en-US" sz="4400" dirty="0">
                <a:solidFill>
                  <a:srgbClr val="FFFF00"/>
                </a:solidFill>
              </a:rPr>
              <a:t>have fought a good fight</a:t>
            </a:r>
            <a:r>
              <a:rPr lang="en-US" sz="4400" dirty="0"/>
              <a:t>, I have finished </a:t>
            </a:r>
            <a:r>
              <a:rPr lang="en-US" sz="4400" i="1" dirty="0"/>
              <a:t>my</a:t>
            </a:r>
            <a:r>
              <a:rPr lang="en-US" sz="4400" dirty="0"/>
              <a:t> course, I have kept the faith:</a:t>
            </a:r>
          </a:p>
          <a:p>
            <a:endParaRPr lang="en-US" sz="4400" dirty="0"/>
          </a:p>
          <a:p>
            <a:r>
              <a:rPr lang="en-US" sz="4400" dirty="0"/>
              <a:t>“Aware, Enemy, Committed, Finish” </a:t>
            </a:r>
          </a:p>
        </p:txBody>
      </p:sp>
    </p:spTree>
    <p:extLst>
      <p:ext uri="{BB962C8B-B14F-4D97-AF65-F5344CB8AC3E}">
        <p14:creationId xmlns:p14="http://schemas.microsoft.com/office/powerpoint/2010/main" val="156358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8202D-0B6E-491E-A5A5-175F4EDF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BCCEC-B8FD-406B-A458-3C272095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 </a:t>
            </a:r>
            <a:r>
              <a:rPr lang="en-US" sz="4400" b="1" baseline="30000" dirty="0"/>
              <a:t>7 </a:t>
            </a:r>
            <a:r>
              <a:rPr lang="en-US" sz="4400" dirty="0"/>
              <a:t>I have fought a good fight, I have </a:t>
            </a:r>
            <a:r>
              <a:rPr lang="en-US" sz="4400" dirty="0">
                <a:solidFill>
                  <a:srgbClr val="FFFF00"/>
                </a:solidFill>
              </a:rPr>
              <a:t>finished </a:t>
            </a:r>
            <a:r>
              <a:rPr lang="en-US" sz="4400" i="1" dirty="0">
                <a:solidFill>
                  <a:srgbClr val="FFFF00"/>
                </a:solidFill>
              </a:rPr>
              <a:t>my</a:t>
            </a:r>
            <a:r>
              <a:rPr lang="en-US" sz="4400" dirty="0">
                <a:solidFill>
                  <a:srgbClr val="FFFF00"/>
                </a:solidFill>
              </a:rPr>
              <a:t> course</a:t>
            </a:r>
            <a:r>
              <a:rPr lang="en-US" sz="4400" dirty="0"/>
              <a:t>, I have kept the faith:</a:t>
            </a:r>
          </a:p>
          <a:p>
            <a:endParaRPr lang="en-US" sz="4400" dirty="0"/>
          </a:p>
          <a:p>
            <a:r>
              <a:rPr lang="en-US" sz="4400" dirty="0"/>
              <a:t>“Obedience, Endurance, Focus” </a:t>
            </a:r>
          </a:p>
        </p:txBody>
      </p:sp>
    </p:spTree>
    <p:extLst>
      <p:ext uri="{BB962C8B-B14F-4D97-AF65-F5344CB8AC3E}">
        <p14:creationId xmlns:p14="http://schemas.microsoft.com/office/powerpoint/2010/main" val="372341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8202D-0B6E-491E-A5A5-175F4EDF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BCCEC-B8FD-406B-A458-3C272095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 </a:t>
            </a:r>
            <a:r>
              <a:rPr lang="en-US" sz="4400" b="1" baseline="30000" dirty="0"/>
              <a:t>7 </a:t>
            </a:r>
            <a:r>
              <a:rPr lang="en-US" sz="4400" dirty="0"/>
              <a:t>I have fought a good fight, I have finished </a:t>
            </a:r>
            <a:r>
              <a:rPr lang="en-US" sz="4400" i="1" dirty="0"/>
              <a:t>my</a:t>
            </a:r>
            <a:r>
              <a:rPr lang="en-US" sz="4400" dirty="0"/>
              <a:t> course, I have </a:t>
            </a:r>
            <a:r>
              <a:rPr lang="en-US" sz="4400" dirty="0">
                <a:solidFill>
                  <a:srgbClr val="FFFF00"/>
                </a:solidFill>
              </a:rPr>
              <a:t>kept the faith</a:t>
            </a:r>
            <a:r>
              <a:rPr lang="en-US" sz="4400" dirty="0"/>
              <a:t>:</a:t>
            </a:r>
          </a:p>
          <a:p>
            <a:endParaRPr lang="en-US" sz="4400" dirty="0"/>
          </a:p>
          <a:p>
            <a:r>
              <a:rPr lang="en-US" sz="4400" dirty="0"/>
              <a:t>Guard the treasure </a:t>
            </a:r>
          </a:p>
        </p:txBody>
      </p:sp>
    </p:spTree>
    <p:extLst>
      <p:ext uri="{BB962C8B-B14F-4D97-AF65-F5344CB8AC3E}">
        <p14:creationId xmlns:p14="http://schemas.microsoft.com/office/powerpoint/2010/main" val="8608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1502-B907-4EBF-86C1-60CAA4E3C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2D46-1857-410D-BCAB-482D01F99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8 </a:t>
            </a:r>
            <a:r>
              <a:rPr lang="en-US" sz="4000" dirty="0"/>
              <a:t>henceforth there is laid up for me </a:t>
            </a:r>
            <a:r>
              <a:rPr lang="en-US" sz="4000" dirty="0">
                <a:solidFill>
                  <a:srgbClr val="FFFF00"/>
                </a:solidFill>
              </a:rPr>
              <a:t>a crown </a:t>
            </a:r>
            <a:r>
              <a:rPr lang="en-US" sz="4000" dirty="0"/>
              <a:t>of righteousness, which the Lord, the righteous judge, shall give me at that day: and not to me only, but unto all them also that love his appearing.</a:t>
            </a:r>
          </a:p>
        </p:txBody>
      </p:sp>
    </p:spTree>
    <p:extLst>
      <p:ext uri="{BB962C8B-B14F-4D97-AF65-F5344CB8AC3E}">
        <p14:creationId xmlns:p14="http://schemas.microsoft.com/office/powerpoint/2010/main" val="399339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390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Be Legendary “I am Ready”</vt:lpstr>
      <vt:lpstr>PowerPoint Presentation</vt:lpstr>
      <vt:lpstr>I am Ready</vt:lpstr>
      <vt:lpstr>I am Ready</vt:lpstr>
      <vt:lpstr>I am Ready</vt:lpstr>
      <vt:lpstr>#2 How</vt:lpstr>
      <vt:lpstr>#2 How</vt:lpstr>
      <vt:lpstr>#2 How</vt:lpstr>
      <vt:lpstr>#3 Why</vt:lpstr>
      <vt:lpstr>#3 Why</vt:lpstr>
      <vt:lpstr>#3 Why</vt:lpstr>
      <vt:lpstr>#3 Why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Legendary “I am Ready”</dc:title>
  <dc:creator>TJ</dc:creator>
  <cp:lastModifiedBy>TJ</cp:lastModifiedBy>
  <cp:revision>1</cp:revision>
  <dcterms:created xsi:type="dcterms:W3CDTF">2020-05-03T13:01:57Z</dcterms:created>
  <dcterms:modified xsi:type="dcterms:W3CDTF">2020-05-03T13:08:17Z</dcterms:modified>
</cp:coreProperties>
</file>