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02807-20C1-4320-8247-A2495DD1C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E3ED9A-9D63-48D3-82F6-29A59F9339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60A2BA-EC30-47D8-885A-4A5C2524B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E78B1-AF39-480F-A9F8-76DC35462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59485-E897-44A9-8FF5-E1E2EE2FF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12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FCECF-6EEE-4E39-ADA2-1D6CFF2F4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6FC51-B502-42E3-B0B7-2F69F222B6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B5CE7-EA72-4D0C-937E-69066ACE9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90283-E339-49BA-A3BA-4148C54C0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D9E0D-D736-410B-8FE5-D80B6FBDF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100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146608-3AEC-4221-BB41-AE670737B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50AE0A-8145-410C-A527-3DE2EE605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0ACAD-1DEA-4CE2-9979-9619E91C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F5CBC-0E79-4508-9601-0970212B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99105D-3169-4F45-97BA-19F53ADE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62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85F3-731D-4271-8FF0-DE786339F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680A4-0F40-45C8-9434-757A786FB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A9CBE-7D6A-412A-8A1C-BC11EF79C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3A899-E95D-42C3-9304-D9A6D2B7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FEC2E-77D9-4D82-BD24-08AC2AA26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0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927C-D487-43A8-89E3-52C44A5CE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3B046-C4C1-41F8-9083-05BC274FC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8EC0F-F1DF-4B88-A538-B1C9E4D0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DF2F2-747E-427F-BDC4-78533D345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F1BD4-FB4D-4155-887E-912CE5EC9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3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4D58-7284-4D31-BAB9-1DE74ABD4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A675-7D07-49A7-8D2D-C6B7DBDA1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B6F216-C973-4130-B770-8AC7E51AD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1C87D-4BEC-4015-9096-A50FC4AA0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92A90-5DA6-4664-AFD0-1D711198B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DAA09E-AE2F-4E35-955B-22734B6DB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95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CEC53-FEAA-42C5-BD58-A6ACD37E2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46765-9A64-4E39-BD74-0AA10A9D50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90B99-9E12-46F5-9E58-F5BA5645F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ACBD8C-FF09-445C-A832-FE9A0DB3F9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BC675-721F-44FE-95DF-D1E7A06C0C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F9887E-AB6E-4F25-B2E2-74792E4C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D801A-A55A-4A7A-A6D1-9DD2EA85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812C22-B070-43D5-9F45-AF83716F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4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6B017-71CE-40A7-8CC2-38B87F1B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CCA17D-3555-4FF3-9EF9-74AE30D3D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074AD-D64D-444D-B19B-0985AF16C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32415E-FC2E-4735-BF75-465C5E87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6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3BBC11-D9E8-4763-962B-71A831E96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A93368-A548-4DB9-AED6-053101DC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43877-FC8E-444D-9199-127813A2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5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9016-EB30-491F-9B50-BB0C68F7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6A439-CA96-4A3D-A63E-1C7FC23B1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1F34F-7D65-44BA-976E-55EC7922D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5984E-F2C8-4B26-B3B2-0682968E8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D2F7B-5E47-4145-8289-B93EBC2D8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E41126-D077-46FC-AD66-8000F532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2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6FE3B-A43B-4783-8AB2-C643ECFA0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3F5E4A-F4E5-4C04-80BB-D224AACC9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9D657-A172-4B48-9070-28E0645D7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011D4-6AA3-48F5-97F8-666D3711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74704-CCB7-46D2-9E7D-96BC94F7F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5C162D-295D-42F7-8B07-6826243DE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9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2758B9-7B81-4BA4-AD7E-512D1D2857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E81B7-7B63-4436-A90C-C5A241EC7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2FE41-F70A-4A5A-81D0-D2F03565C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A4CAB-1151-44EC-839A-6F0BB31E3F7C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9D160-3428-482C-8263-11F3E9CF6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7D4CC-067C-4979-9D56-C37C041C95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EFF4F-53ED-4B0E-B2AF-21804E5D34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052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46295-DE9E-4133-85B2-008D4F504F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 have the power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7B7A58-460A-432C-BDF2-7CBF52563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John 3</a:t>
            </a:r>
          </a:p>
        </p:txBody>
      </p:sp>
    </p:spTree>
    <p:extLst>
      <p:ext uri="{BB962C8B-B14F-4D97-AF65-F5344CB8AC3E}">
        <p14:creationId xmlns:p14="http://schemas.microsoft.com/office/powerpoint/2010/main" val="377150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9E0E-E7E9-4BF7-8F4E-4E9F2551B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spirit does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505AB-9C03-466D-9FF2-239AD9919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1) A New life Created</a:t>
            </a:r>
          </a:p>
          <a:p>
            <a:r>
              <a:rPr lang="en-US" sz="4400" dirty="0"/>
              <a:t>2) A New Nature Created</a:t>
            </a:r>
          </a:p>
          <a:p>
            <a:endParaRPr lang="en-US" sz="4400" dirty="0"/>
          </a:p>
          <a:p>
            <a:r>
              <a:rPr lang="en-US" sz="4400" dirty="0"/>
              <a:t>“Today is the day of a new beginning, a fresh start!”</a:t>
            </a:r>
          </a:p>
        </p:txBody>
      </p:sp>
    </p:spTree>
    <p:extLst>
      <p:ext uri="{BB962C8B-B14F-4D97-AF65-F5344CB8AC3E}">
        <p14:creationId xmlns:p14="http://schemas.microsoft.com/office/powerpoint/2010/main" val="569039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00B8C-AE0C-43A9-B930-AC79009D2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 Knows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ECC9C-4BA6-4468-A13D-027CFF2B8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John 2</a:t>
            </a:r>
            <a:r>
              <a:rPr lang="en-US" sz="4000" b="1" baseline="30000" dirty="0"/>
              <a:t>25 </a:t>
            </a:r>
            <a:r>
              <a:rPr lang="en-US" sz="4000" dirty="0"/>
              <a:t>And needed not that any should testify of man: </a:t>
            </a:r>
            <a:r>
              <a:rPr lang="en-US" sz="4000" b="1" dirty="0"/>
              <a:t>for he knew </a:t>
            </a:r>
            <a:r>
              <a:rPr lang="en-US" sz="4000" dirty="0"/>
              <a:t>what was in man.</a:t>
            </a:r>
          </a:p>
        </p:txBody>
      </p:sp>
    </p:spTree>
    <p:extLst>
      <p:ext uri="{BB962C8B-B14F-4D97-AF65-F5344CB8AC3E}">
        <p14:creationId xmlns:p14="http://schemas.microsoft.com/office/powerpoint/2010/main" val="3477067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9E5F4-59A9-41D3-8B30-C00200225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 - Religious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2061-4D95-4175-BE9C-E79BA421C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3 </a:t>
            </a:r>
            <a:r>
              <a:rPr lang="en-US" sz="4800" dirty="0"/>
              <a:t>There was a man of the Pharisees, named Nicodemus, a ruler of the Jews:</a:t>
            </a:r>
          </a:p>
        </p:txBody>
      </p:sp>
    </p:spTree>
    <p:extLst>
      <p:ext uri="{BB962C8B-B14F-4D97-AF65-F5344CB8AC3E}">
        <p14:creationId xmlns:p14="http://schemas.microsoft.com/office/powerpoint/2010/main" val="3285301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568F9-CFBD-44C2-B591-8282BD489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 - searching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8E046-6B0D-4654-AAF7-B878CF266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baseline="30000" dirty="0"/>
              <a:t>2 </a:t>
            </a:r>
            <a:r>
              <a:rPr lang="en-US" sz="4800" dirty="0"/>
              <a:t>The same came to Jesus by night, and said unto him, Rabbi, we know that thou art a teacher come from God: for no man can do these miracles that thou </a:t>
            </a:r>
            <a:r>
              <a:rPr lang="en-US" sz="4800" dirty="0" err="1"/>
              <a:t>doest</a:t>
            </a:r>
            <a:r>
              <a:rPr lang="en-US" sz="4800" dirty="0"/>
              <a:t>, except God be with him.</a:t>
            </a:r>
          </a:p>
        </p:txBody>
      </p:sp>
    </p:spTree>
    <p:extLst>
      <p:ext uri="{BB962C8B-B14F-4D97-AF65-F5344CB8AC3E}">
        <p14:creationId xmlns:p14="http://schemas.microsoft.com/office/powerpoint/2010/main" val="311784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90FB2-C3B8-491A-B115-37026F6F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Need – Born Again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0F172-6205-40D2-BA93-8A3AA6945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b="1" baseline="30000" dirty="0"/>
              <a:t>3 </a:t>
            </a:r>
            <a:r>
              <a:rPr lang="en-US" sz="6000" dirty="0"/>
              <a:t>Jesus answered and said unto him, Verily, verily, I say unto thee, </a:t>
            </a:r>
            <a:r>
              <a:rPr lang="en-US" sz="6000" b="1" dirty="0"/>
              <a:t>Except a man be born again</a:t>
            </a:r>
            <a:r>
              <a:rPr lang="en-US" sz="6000" dirty="0"/>
              <a:t>, he cannot see the kingdom of God.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41292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EA448-A221-4E57-9B4C-2D83008C0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Necessity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77F7B-FD1A-448B-801A-EA8D50D5E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600" b="1" baseline="30000" dirty="0"/>
              <a:t>3 </a:t>
            </a:r>
            <a:r>
              <a:rPr lang="en-US" sz="6600" dirty="0"/>
              <a:t>Jesus answered and said unto him, Verily, verily, I say unto thee, Except a man be born again, he </a:t>
            </a:r>
            <a:r>
              <a:rPr lang="en-US" sz="6600" b="1" dirty="0"/>
              <a:t>cannot see</a:t>
            </a:r>
            <a:r>
              <a:rPr lang="en-US" sz="6600" dirty="0"/>
              <a:t> the kingdom of God.</a:t>
            </a:r>
          </a:p>
        </p:txBody>
      </p:sp>
    </p:spTree>
    <p:extLst>
      <p:ext uri="{BB962C8B-B14F-4D97-AF65-F5344CB8AC3E}">
        <p14:creationId xmlns:p14="http://schemas.microsoft.com/office/powerpoint/2010/main" val="362243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AD3D8-0C7C-4111-8561-8A6D04F00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64EC1-2ED9-42E9-B502-6C7E9C7FD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baseline="30000" dirty="0"/>
              <a:t>4 </a:t>
            </a:r>
            <a:r>
              <a:rPr lang="en-US" sz="4000" dirty="0"/>
              <a:t>Nicodemus saith unto him, How can a man be born when he is old? can he enter the second time into his mother's womb, and be born?</a:t>
            </a:r>
          </a:p>
          <a:p>
            <a:r>
              <a:rPr lang="en-US" sz="4000" b="1" baseline="30000" dirty="0"/>
              <a:t>5 </a:t>
            </a:r>
            <a:r>
              <a:rPr lang="en-US" sz="4000" dirty="0"/>
              <a:t>Jesus answered, Verily, verily, I say unto thee, Except a man be </a:t>
            </a:r>
            <a:r>
              <a:rPr lang="en-US" sz="4000" b="1" dirty="0"/>
              <a:t>born of water </a:t>
            </a:r>
            <a:r>
              <a:rPr lang="en-US" sz="4000" dirty="0"/>
              <a:t>and of the Spirit, he cannot enter into the kingdom of God.</a:t>
            </a:r>
          </a:p>
          <a:p>
            <a:r>
              <a:rPr lang="en-US" sz="4000" dirty="0"/>
              <a:t>“The Word of God”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54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397F7-D771-4A5A-BCAA-77DC8A05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Power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1AF54-0216-45F7-BE09-9A1949932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3" y="1825624"/>
            <a:ext cx="11966712" cy="5032375"/>
          </a:xfrm>
        </p:spPr>
        <p:txBody>
          <a:bodyPr/>
          <a:lstStyle/>
          <a:p>
            <a:r>
              <a:rPr lang="en-US" sz="4000" b="1" baseline="30000" dirty="0"/>
              <a:t>6 </a:t>
            </a:r>
            <a:r>
              <a:rPr lang="en-US" sz="4000" dirty="0"/>
              <a:t>That which is born of the flesh is flesh; and that which is born of the </a:t>
            </a:r>
            <a:r>
              <a:rPr lang="en-US" sz="4000" b="1" dirty="0"/>
              <a:t>Spirit is spirit</a:t>
            </a:r>
            <a:r>
              <a:rPr lang="en-US" sz="4000" dirty="0"/>
              <a:t>.</a:t>
            </a:r>
          </a:p>
          <a:p>
            <a:r>
              <a:rPr lang="en-US" sz="4000" b="1" baseline="30000" dirty="0"/>
              <a:t>7 </a:t>
            </a:r>
            <a:r>
              <a:rPr lang="en-US" sz="4000" dirty="0"/>
              <a:t>Marvel not that I said unto thee, Ye must be born again.</a:t>
            </a:r>
          </a:p>
          <a:p>
            <a:r>
              <a:rPr lang="en-US" sz="4000" b="1" baseline="30000" dirty="0"/>
              <a:t>8 </a:t>
            </a:r>
            <a:r>
              <a:rPr lang="en-US" sz="4000" dirty="0"/>
              <a:t>The </a:t>
            </a:r>
            <a:r>
              <a:rPr lang="en-US" sz="4000" b="1" dirty="0"/>
              <a:t>wind </a:t>
            </a:r>
            <a:r>
              <a:rPr lang="en-US" sz="4000" b="1" dirty="0" err="1"/>
              <a:t>bloweth</a:t>
            </a:r>
            <a:r>
              <a:rPr lang="en-US" sz="4000" b="1" dirty="0"/>
              <a:t> </a:t>
            </a:r>
            <a:r>
              <a:rPr lang="en-US" sz="4000" dirty="0"/>
              <a:t>where it </a:t>
            </a:r>
            <a:r>
              <a:rPr lang="en-US" sz="4000" dirty="0" err="1"/>
              <a:t>listeth</a:t>
            </a:r>
            <a:r>
              <a:rPr lang="en-US" sz="4000" dirty="0"/>
              <a:t>, and thou </a:t>
            </a:r>
            <a:r>
              <a:rPr lang="en-US" sz="4000" dirty="0" err="1"/>
              <a:t>hearest</a:t>
            </a:r>
            <a:r>
              <a:rPr lang="en-US" sz="4000" dirty="0"/>
              <a:t> the sound thereof, but canst not tell whence it cometh, and whither it </a:t>
            </a:r>
            <a:r>
              <a:rPr lang="en-US" sz="4000" dirty="0" err="1"/>
              <a:t>goeth</a:t>
            </a:r>
            <a:r>
              <a:rPr lang="en-US" sz="4000" dirty="0"/>
              <a:t>: so is every one that is born of the Spirit.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412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DA4C4-3336-479C-AB7D-9D53A2D4F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CC882-66E0-4FF9-9114-BA9933DF1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Origin</a:t>
            </a:r>
          </a:p>
          <a:p>
            <a:r>
              <a:rPr lang="en-US" sz="4000" dirty="0"/>
              <a:t>Independent</a:t>
            </a:r>
          </a:p>
          <a:p>
            <a:r>
              <a:rPr lang="en-US" sz="4000" dirty="0"/>
              <a:t>Powerful</a:t>
            </a:r>
          </a:p>
          <a:p>
            <a:r>
              <a:rPr lang="en-US" sz="4000" dirty="0"/>
              <a:t>Invisible</a:t>
            </a:r>
          </a:p>
        </p:txBody>
      </p:sp>
    </p:spTree>
    <p:extLst>
      <p:ext uri="{BB962C8B-B14F-4D97-AF65-F5344CB8AC3E}">
        <p14:creationId xmlns:p14="http://schemas.microsoft.com/office/powerpoint/2010/main" val="838489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357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 have the power</vt:lpstr>
      <vt:lpstr>He Knows</vt:lpstr>
      <vt:lpstr>The Man - Religious</vt:lpstr>
      <vt:lpstr>The Man - searching</vt:lpstr>
      <vt:lpstr>The Need – Born Again</vt:lpstr>
      <vt:lpstr>The Necessity </vt:lpstr>
      <vt:lpstr>The Power </vt:lpstr>
      <vt:lpstr>The Power </vt:lpstr>
      <vt:lpstr>Characteristics</vt:lpstr>
      <vt:lpstr>What the spirit does 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have the power</dc:title>
  <dc:creator>TJ</dc:creator>
  <cp:lastModifiedBy>TJ</cp:lastModifiedBy>
  <cp:revision>3</cp:revision>
  <dcterms:created xsi:type="dcterms:W3CDTF">2020-05-15T16:39:44Z</dcterms:created>
  <dcterms:modified xsi:type="dcterms:W3CDTF">2020-05-17T13:18:52Z</dcterms:modified>
</cp:coreProperties>
</file>