
<file path=[Content_Types].xml><?xml version="1.0" encoding="utf-8"?>
<Types xmlns="http://schemas.openxmlformats.org/package/2006/content-types">
  <Default Extension="jpeg" ContentType="image/jpeg"/>
  <Default Extension="rels" ContentType="application/vnd.openxmlformats-package.relationships+xml"/>
  <Default Extension="web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 id="259"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72" d="100"/>
          <a:sy n="72" d="100"/>
        </p:scale>
        <p:origin x="576"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E53E0C-6036-46BA-AAF2-A367CD00054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705BB6D-D747-4584-B8C2-54FD9A1FC91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53B4FDF-324C-4F8A-AD7E-736C3ED03D2A}"/>
              </a:ext>
            </a:extLst>
          </p:cNvPr>
          <p:cNvSpPr>
            <a:spLocks noGrp="1"/>
          </p:cNvSpPr>
          <p:nvPr>
            <p:ph type="dt" sz="half" idx="10"/>
          </p:nvPr>
        </p:nvSpPr>
        <p:spPr/>
        <p:txBody>
          <a:bodyPr/>
          <a:lstStyle/>
          <a:p>
            <a:fld id="{BB868394-2293-49FD-AEE5-1DF438FDEC7D}" type="datetimeFigureOut">
              <a:rPr lang="en-US" smtClean="0"/>
              <a:t>5/24/2020</a:t>
            </a:fld>
            <a:endParaRPr lang="en-US" dirty="0"/>
          </a:p>
        </p:txBody>
      </p:sp>
      <p:sp>
        <p:nvSpPr>
          <p:cNvPr id="5" name="Footer Placeholder 4">
            <a:extLst>
              <a:ext uri="{FF2B5EF4-FFF2-40B4-BE49-F238E27FC236}">
                <a16:creationId xmlns:a16="http://schemas.microsoft.com/office/drawing/2014/main" id="{2181240D-E84A-4A3B-8292-C280A5D2140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1249CE4-D43F-45F5-88D1-82AA67223F52}"/>
              </a:ext>
            </a:extLst>
          </p:cNvPr>
          <p:cNvSpPr>
            <a:spLocks noGrp="1"/>
          </p:cNvSpPr>
          <p:nvPr>
            <p:ph type="sldNum" sz="quarter" idx="12"/>
          </p:nvPr>
        </p:nvSpPr>
        <p:spPr/>
        <p:txBody>
          <a:bodyPr/>
          <a:lstStyle/>
          <a:p>
            <a:fld id="{E73AA7A2-2B0B-4ED3-A4AC-F66ADC2D95C9}" type="slidenum">
              <a:rPr lang="en-US" smtClean="0"/>
              <a:t>‹#›</a:t>
            </a:fld>
            <a:endParaRPr lang="en-US" dirty="0"/>
          </a:p>
        </p:txBody>
      </p:sp>
    </p:spTree>
    <p:extLst>
      <p:ext uri="{BB962C8B-B14F-4D97-AF65-F5344CB8AC3E}">
        <p14:creationId xmlns:p14="http://schemas.microsoft.com/office/powerpoint/2010/main" val="9308809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2ABC4A-4FE7-47BC-84D6-F4EF15D36FF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745ED6A-4668-4283-A66F-8BF8DDC6114E}"/>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D170F62-11B0-49D3-8839-6EF2CA5857FD}"/>
              </a:ext>
            </a:extLst>
          </p:cNvPr>
          <p:cNvSpPr>
            <a:spLocks noGrp="1"/>
          </p:cNvSpPr>
          <p:nvPr>
            <p:ph type="dt" sz="half" idx="10"/>
          </p:nvPr>
        </p:nvSpPr>
        <p:spPr/>
        <p:txBody>
          <a:bodyPr/>
          <a:lstStyle/>
          <a:p>
            <a:fld id="{BB868394-2293-49FD-AEE5-1DF438FDEC7D}" type="datetimeFigureOut">
              <a:rPr lang="en-US" smtClean="0"/>
              <a:t>5/24/2020</a:t>
            </a:fld>
            <a:endParaRPr lang="en-US" dirty="0"/>
          </a:p>
        </p:txBody>
      </p:sp>
      <p:sp>
        <p:nvSpPr>
          <p:cNvPr id="5" name="Footer Placeholder 4">
            <a:extLst>
              <a:ext uri="{FF2B5EF4-FFF2-40B4-BE49-F238E27FC236}">
                <a16:creationId xmlns:a16="http://schemas.microsoft.com/office/drawing/2014/main" id="{A57130CB-85AD-4C06-B87E-44A0B535C0A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62A9551-AAE1-4891-8C93-DE6903E26F35}"/>
              </a:ext>
            </a:extLst>
          </p:cNvPr>
          <p:cNvSpPr>
            <a:spLocks noGrp="1"/>
          </p:cNvSpPr>
          <p:nvPr>
            <p:ph type="sldNum" sz="quarter" idx="12"/>
          </p:nvPr>
        </p:nvSpPr>
        <p:spPr/>
        <p:txBody>
          <a:bodyPr/>
          <a:lstStyle/>
          <a:p>
            <a:fld id="{E73AA7A2-2B0B-4ED3-A4AC-F66ADC2D95C9}" type="slidenum">
              <a:rPr lang="en-US" smtClean="0"/>
              <a:t>‹#›</a:t>
            </a:fld>
            <a:endParaRPr lang="en-US" dirty="0"/>
          </a:p>
        </p:txBody>
      </p:sp>
    </p:spTree>
    <p:extLst>
      <p:ext uri="{BB962C8B-B14F-4D97-AF65-F5344CB8AC3E}">
        <p14:creationId xmlns:p14="http://schemas.microsoft.com/office/powerpoint/2010/main" val="2612767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B391F9B-457D-42EC-85A4-E350A64FB6E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459AD18-2F1E-4258-A85B-1B6DDA1D4388}"/>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9C1B1D8-C943-48E2-9300-9D3ABC125584}"/>
              </a:ext>
            </a:extLst>
          </p:cNvPr>
          <p:cNvSpPr>
            <a:spLocks noGrp="1"/>
          </p:cNvSpPr>
          <p:nvPr>
            <p:ph type="dt" sz="half" idx="10"/>
          </p:nvPr>
        </p:nvSpPr>
        <p:spPr/>
        <p:txBody>
          <a:bodyPr/>
          <a:lstStyle/>
          <a:p>
            <a:fld id="{BB868394-2293-49FD-AEE5-1DF438FDEC7D}" type="datetimeFigureOut">
              <a:rPr lang="en-US" smtClean="0"/>
              <a:t>5/24/2020</a:t>
            </a:fld>
            <a:endParaRPr lang="en-US" dirty="0"/>
          </a:p>
        </p:txBody>
      </p:sp>
      <p:sp>
        <p:nvSpPr>
          <p:cNvPr id="5" name="Footer Placeholder 4">
            <a:extLst>
              <a:ext uri="{FF2B5EF4-FFF2-40B4-BE49-F238E27FC236}">
                <a16:creationId xmlns:a16="http://schemas.microsoft.com/office/drawing/2014/main" id="{6BC9083B-C16C-453E-A9C1-0D82B0F13DC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1B85413-1832-422B-AE7C-11F529867D85}"/>
              </a:ext>
            </a:extLst>
          </p:cNvPr>
          <p:cNvSpPr>
            <a:spLocks noGrp="1"/>
          </p:cNvSpPr>
          <p:nvPr>
            <p:ph type="sldNum" sz="quarter" idx="12"/>
          </p:nvPr>
        </p:nvSpPr>
        <p:spPr/>
        <p:txBody>
          <a:bodyPr/>
          <a:lstStyle/>
          <a:p>
            <a:fld id="{E73AA7A2-2B0B-4ED3-A4AC-F66ADC2D95C9}" type="slidenum">
              <a:rPr lang="en-US" smtClean="0"/>
              <a:t>‹#›</a:t>
            </a:fld>
            <a:endParaRPr lang="en-US" dirty="0"/>
          </a:p>
        </p:txBody>
      </p:sp>
    </p:spTree>
    <p:extLst>
      <p:ext uri="{BB962C8B-B14F-4D97-AF65-F5344CB8AC3E}">
        <p14:creationId xmlns:p14="http://schemas.microsoft.com/office/powerpoint/2010/main" val="4059935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CF8EF2-DB55-4A10-9A9E-41AB17B7DD1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E7358D2-4D89-4EB9-B872-5F90F9662F02}"/>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DAF71DC-4D1E-4D3A-BFF3-E4D49843F72B}"/>
              </a:ext>
            </a:extLst>
          </p:cNvPr>
          <p:cNvSpPr>
            <a:spLocks noGrp="1"/>
          </p:cNvSpPr>
          <p:nvPr>
            <p:ph type="dt" sz="half" idx="10"/>
          </p:nvPr>
        </p:nvSpPr>
        <p:spPr/>
        <p:txBody>
          <a:bodyPr/>
          <a:lstStyle/>
          <a:p>
            <a:fld id="{BB868394-2293-49FD-AEE5-1DF438FDEC7D}" type="datetimeFigureOut">
              <a:rPr lang="en-US" smtClean="0"/>
              <a:t>5/24/2020</a:t>
            </a:fld>
            <a:endParaRPr lang="en-US" dirty="0"/>
          </a:p>
        </p:txBody>
      </p:sp>
      <p:sp>
        <p:nvSpPr>
          <p:cNvPr id="5" name="Footer Placeholder 4">
            <a:extLst>
              <a:ext uri="{FF2B5EF4-FFF2-40B4-BE49-F238E27FC236}">
                <a16:creationId xmlns:a16="http://schemas.microsoft.com/office/drawing/2014/main" id="{74607DF3-C718-40A5-BB67-48C0C19A361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D3A741F-BD8B-44E6-AC56-83E546FDE844}"/>
              </a:ext>
            </a:extLst>
          </p:cNvPr>
          <p:cNvSpPr>
            <a:spLocks noGrp="1"/>
          </p:cNvSpPr>
          <p:nvPr>
            <p:ph type="sldNum" sz="quarter" idx="12"/>
          </p:nvPr>
        </p:nvSpPr>
        <p:spPr/>
        <p:txBody>
          <a:bodyPr/>
          <a:lstStyle/>
          <a:p>
            <a:fld id="{E73AA7A2-2B0B-4ED3-A4AC-F66ADC2D95C9}" type="slidenum">
              <a:rPr lang="en-US" smtClean="0"/>
              <a:t>‹#›</a:t>
            </a:fld>
            <a:endParaRPr lang="en-US" dirty="0"/>
          </a:p>
        </p:txBody>
      </p:sp>
    </p:spTree>
    <p:extLst>
      <p:ext uri="{BB962C8B-B14F-4D97-AF65-F5344CB8AC3E}">
        <p14:creationId xmlns:p14="http://schemas.microsoft.com/office/powerpoint/2010/main" val="37769865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ABE02B-0E6E-4379-9280-F662CDD754E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1A8A8D7-96AF-4B62-944E-D1E693519B3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B809293-F8BD-4B79-AB3B-F441CA3FD0E2}"/>
              </a:ext>
            </a:extLst>
          </p:cNvPr>
          <p:cNvSpPr>
            <a:spLocks noGrp="1"/>
          </p:cNvSpPr>
          <p:nvPr>
            <p:ph type="dt" sz="half" idx="10"/>
          </p:nvPr>
        </p:nvSpPr>
        <p:spPr/>
        <p:txBody>
          <a:bodyPr/>
          <a:lstStyle/>
          <a:p>
            <a:fld id="{BB868394-2293-49FD-AEE5-1DF438FDEC7D}" type="datetimeFigureOut">
              <a:rPr lang="en-US" smtClean="0"/>
              <a:t>5/24/2020</a:t>
            </a:fld>
            <a:endParaRPr lang="en-US" dirty="0"/>
          </a:p>
        </p:txBody>
      </p:sp>
      <p:sp>
        <p:nvSpPr>
          <p:cNvPr id="5" name="Footer Placeholder 4">
            <a:extLst>
              <a:ext uri="{FF2B5EF4-FFF2-40B4-BE49-F238E27FC236}">
                <a16:creationId xmlns:a16="http://schemas.microsoft.com/office/drawing/2014/main" id="{78D7BA68-5980-4F51-8E70-3D2FAA4C48A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4D04733-D927-4B64-AE10-264505461135}"/>
              </a:ext>
            </a:extLst>
          </p:cNvPr>
          <p:cNvSpPr>
            <a:spLocks noGrp="1"/>
          </p:cNvSpPr>
          <p:nvPr>
            <p:ph type="sldNum" sz="quarter" idx="12"/>
          </p:nvPr>
        </p:nvSpPr>
        <p:spPr/>
        <p:txBody>
          <a:bodyPr/>
          <a:lstStyle/>
          <a:p>
            <a:fld id="{E73AA7A2-2B0B-4ED3-A4AC-F66ADC2D95C9}" type="slidenum">
              <a:rPr lang="en-US" smtClean="0"/>
              <a:t>‹#›</a:t>
            </a:fld>
            <a:endParaRPr lang="en-US" dirty="0"/>
          </a:p>
        </p:txBody>
      </p:sp>
    </p:spTree>
    <p:extLst>
      <p:ext uri="{BB962C8B-B14F-4D97-AF65-F5344CB8AC3E}">
        <p14:creationId xmlns:p14="http://schemas.microsoft.com/office/powerpoint/2010/main" val="13400182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B0E877-F859-48B3-9ACE-C248B10161D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B1CBAFD-1517-4E17-8CBA-44D299C1710A}"/>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18F9A2C-7B4E-4CCD-B164-53E0A9E4C55F}"/>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38D1180-882A-4F47-B318-58E39C48DD86}"/>
              </a:ext>
            </a:extLst>
          </p:cNvPr>
          <p:cNvSpPr>
            <a:spLocks noGrp="1"/>
          </p:cNvSpPr>
          <p:nvPr>
            <p:ph type="dt" sz="half" idx="10"/>
          </p:nvPr>
        </p:nvSpPr>
        <p:spPr/>
        <p:txBody>
          <a:bodyPr/>
          <a:lstStyle/>
          <a:p>
            <a:fld id="{BB868394-2293-49FD-AEE5-1DF438FDEC7D}" type="datetimeFigureOut">
              <a:rPr lang="en-US" smtClean="0"/>
              <a:t>5/24/2020</a:t>
            </a:fld>
            <a:endParaRPr lang="en-US" dirty="0"/>
          </a:p>
        </p:txBody>
      </p:sp>
      <p:sp>
        <p:nvSpPr>
          <p:cNvPr id="6" name="Footer Placeholder 5">
            <a:extLst>
              <a:ext uri="{FF2B5EF4-FFF2-40B4-BE49-F238E27FC236}">
                <a16:creationId xmlns:a16="http://schemas.microsoft.com/office/drawing/2014/main" id="{AC6304EC-B0AB-44A5-9CEF-F81726D24C28}"/>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B35155F8-F4AC-4154-BF5F-04D3C1CFC4CF}"/>
              </a:ext>
            </a:extLst>
          </p:cNvPr>
          <p:cNvSpPr>
            <a:spLocks noGrp="1"/>
          </p:cNvSpPr>
          <p:nvPr>
            <p:ph type="sldNum" sz="quarter" idx="12"/>
          </p:nvPr>
        </p:nvSpPr>
        <p:spPr/>
        <p:txBody>
          <a:bodyPr/>
          <a:lstStyle/>
          <a:p>
            <a:fld id="{E73AA7A2-2B0B-4ED3-A4AC-F66ADC2D95C9}" type="slidenum">
              <a:rPr lang="en-US" smtClean="0"/>
              <a:t>‹#›</a:t>
            </a:fld>
            <a:endParaRPr lang="en-US" dirty="0"/>
          </a:p>
        </p:txBody>
      </p:sp>
    </p:spTree>
    <p:extLst>
      <p:ext uri="{BB962C8B-B14F-4D97-AF65-F5344CB8AC3E}">
        <p14:creationId xmlns:p14="http://schemas.microsoft.com/office/powerpoint/2010/main" val="39252626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DE6953-83EE-4CF1-9DDB-8F787A9ED10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169E0B8-5FE1-411F-BE6E-07C551D97B0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3AE07EC7-2A23-4EAB-A600-5695E5D4AB2F}"/>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3949271-2EAF-4190-BCB9-6AD246F5A60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A250AC11-3D65-44D1-85B6-279AE6A49CDB}"/>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A83B9AB-F339-43EF-B48D-A98C29799BA3}"/>
              </a:ext>
            </a:extLst>
          </p:cNvPr>
          <p:cNvSpPr>
            <a:spLocks noGrp="1"/>
          </p:cNvSpPr>
          <p:nvPr>
            <p:ph type="dt" sz="half" idx="10"/>
          </p:nvPr>
        </p:nvSpPr>
        <p:spPr/>
        <p:txBody>
          <a:bodyPr/>
          <a:lstStyle/>
          <a:p>
            <a:fld id="{BB868394-2293-49FD-AEE5-1DF438FDEC7D}" type="datetimeFigureOut">
              <a:rPr lang="en-US" smtClean="0"/>
              <a:t>5/24/2020</a:t>
            </a:fld>
            <a:endParaRPr lang="en-US" dirty="0"/>
          </a:p>
        </p:txBody>
      </p:sp>
      <p:sp>
        <p:nvSpPr>
          <p:cNvPr id="8" name="Footer Placeholder 7">
            <a:extLst>
              <a:ext uri="{FF2B5EF4-FFF2-40B4-BE49-F238E27FC236}">
                <a16:creationId xmlns:a16="http://schemas.microsoft.com/office/drawing/2014/main" id="{3257F3C6-4795-4C15-99E3-5C7CB6489ED3}"/>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56DA3455-DA99-4C7D-94AA-684FBA88769A}"/>
              </a:ext>
            </a:extLst>
          </p:cNvPr>
          <p:cNvSpPr>
            <a:spLocks noGrp="1"/>
          </p:cNvSpPr>
          <p:nvPr>
            <p:ph type="sldNum" sz="quarter" idx="12"/>
          </p:nvPr>
        </p:nvSpPr>
        <p:spPr/>
        <p:txBody>
          <a:bodyPr/>
          <a:lstStyle/>
          <a:p>
            <a:fld id="{E73AA7A2-2B0B-4ED3-A4AC-F66ADC2D95C9}" type="slidenum">
              <a:rPr lang="en-US" smtClean="0"/>
              <a:t>‹#›</a:t>
            </a:fld>
            <a:endParaRPr lang="en-US" dirty="0"/>
          </a:p>
        </p:txBody>
      </p:sp>
    </p:spTree>
    <p:extLst>
      <p:ext uri="{BB962C8B-B14F-4D97-AF65-F5344CB8AC3E}">
        <p14:creationId xmlns:p14="http://schemas.microsoft.com/office/powerpoint/2010/main" val="2987801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309FCD-6998-4E0E-88A3-9F913A13B28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C5DA29A-F913-4978-9AE1-CBC7352B773D}"/>
              </a:ext>
            </a:extLst>
          </p:cNvPr>
          <p:cNvSpPr>
            <a:spLocks noGrp="1"/>
          </p:cNvSpPr>
          <p:nvPr>
            <p:ph type="dt" sz="half" idx="10"/>
          </p:nvPr>
        </p:nvSpPr>
        <p:spPr/>
        <p:txBody>
          <a:bodyPr/>
          <a:lstStyle/>
          <a:p>
            <a:fld id="{BB868394-2293-49FD-AEE5-1DF438FDEC7D}" type="datetimeFigureOut">
              <a:rPr lang="en-US" smtClean="0"/>
              <a:t>5/24/2020</a:t>
            </a:fld>
            <a:endParaRPr lang="en-US" dirty="0"/>
          </a:p>
        </p:txBody>
      </p:sp>
      <p:sp>
        <p:nvSpPr>
          <p:cNvPr id="4" name="Footer Placeholder 3">
            <a:extLst>
              <a:ext uri="{FF2B5EF4-FFF2-40B4-BE49-F238E27FC236}">
                <a16:creationId xmlns:a16="http://schemas.microsoft.com/office/drawing/2014/main" id="{B571FCC7-E3F0-4BC3-A8BF-5A4C466A2F22}"/>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42CCD03D-D15F-4B4F-8AD8-2B347EEDD591}"/>
              </a:ext>
            </a:extLst>
          </p:cNvPr>
          <p:cNvSpPr>
            <a:spLocks noGrp="1"/>
          </p:cNvSpPr>
          <p:nvPr>
            <p:ph type="sldNum" sz="quarter" idx="12"/>
          </p:nvPr>
        </p:nvSpPr>
        <p:spPr/>
        <p:txBody>
          <a:bodyPr/>
          <a:lstStyle/>
          <a:p>
            <a:fld id="{E73AA7A2-2B0B-4ED3-A4AC-F66ADC2D95C9}" type="slidenum">
              <a:rPr lang="en-US" smtClean="0"/>
              <a:t>‹#›</a:t>
            </a:fld>
            <a:endParaRPr lang="en-US" dirty="0"/>
          </a:p>
        </p:txBody>
      </p:sp>
    </p:spTree>
    <p:extLst>
      <p:ext uri="{BB962C8B-B14F-4D97-AF65-F5344CB8AC3E}">
        <p14:creationId xmlns:p14="http://schemas.microsoft.com/office/powerpoint/2010/main" val="37340530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95EEA05-290A-4D42-AF6E-017C0F5BE1EC}"/>
              </a:ext>
            </a:extLst>
          </p:cNvPr>
          <p:cNvSpPr>
            <a:spLocks noGrp="1"/>
          </p:cNvSpPr>
          <p:nvPr>
            <p:ph type="dt" sz="half" idx="10"/>
          </p:nvPr>
        </p:nvSpPr>
        <p:spPr/>
        <p:txBody>
          <a:bodyPr/>
          <a:lstStyle/>
          <a:p>
            <a:fld id="{BB868394-2293-49FD-AEE5-1DF438FDEC7D}" type="datetimeFigureOut">
              <a:rPr lang="en-US" smtClean="0"/>
              <a:t>5/24/2020</a:t>
            </a:fld>
            <a:endParaRPr lang="en-US" dirty="0"/>
          </a:p>
        </p:txBody>
      </p:sp>
      <p:sp>
        <p:nvSpPr>
          <p:cNvPr id="3" name="Footer Placeholder 2">
            <a:extLst>
              <a:ext uri="{FF2B5EF4-FFF2-40B4-BE49-F238E27FC236}">
                <a16:creationId xmlns:a16="http://schemas.microsoft.com/office/drawing/2014/main" id="{0F7C1A24-C73F-4C92-9817-F73D078B33A3}"/>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3DC66E6B-F1C9-42F8-AF81-02F1CBA7F65B}"/>
              </a:ext>
            </a:extLst>
          </p:cNvPr>
          <p:cNvSpPr>
            <a:spLocks noGrp="1"/>
          </p:cNvSpPr>
          <p:nvPr>
            <p:ph type="sldNum" sz="quarter" idx="12"/>
          </p:nvPr>
        </p:nvSpPr>
        <p:spPr/>
        <p:txBody>
          <a:bodyPr/>
          <a:lstStyle/>
          <a:p>
            <a:fld id="{E73AA7A2-2B0B-4ED3-A4AC-F66ADC2D95C9}" type="slidenum">
              <a:rPr lang="en-US" smtClean="0"/>
              <a:t>‹#›</a:t>
            </a:fld>
            <a:endParaRPr lang="en-US" dirty="0"/>
          </a:p>
        </p:txBody>
      </p:sp>
    </p:spTree>
    <p:extLst>
      <p:ext uri="{BB962C8B-B14F-4D97-AF65-F5344CB8AC3E}">
        <p14:creationId xmlns:p14="http://schemas.microsoft.com/office/powerpoint/2010/main" val="36343802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6C1A6D-0FF1-4BC3-AD54-D3FF596AF49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3EF6890-DF71-4AC9-9C9E-5303C022828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96F1292-508F-4C6B-A8D8-2E13E820068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C68ECD4-31B3-4398-8654-01FBBE50D817}"/>
              </a:ext>
            </a:extLst>
          </p:cNvPr>
          <p:cNvSpPr>
            <a:spLocks noGrp="1"/>
          </p:cNvSpPr>
          <p:nvPr>
            <p:ph type="dt" sz="half" idx="10"/>
          </p:nvPr>
        </p:nvSpPr>
        <p:spPr/>
        <p:txBody>
          <a:bodyPr/>
          <a:lstStyle/>
          <a:p>
            <a:fld id="{BB868394-2293-49FD-AEE5-1DF438FDEC7D}" type="datetimeFigureOut">
              <a:rPr lang="en-US" smtClean="0"/>
              <a:t>5/24/2020</a:t>
            </a:fld>
            <a:endParaRPr lang="en-US" dirty="0"/>
          </a:p>
        </p:txBody>
      </p:sp>
      <p:sp>
        <p:nvSpPr>
          <p:cNvPr id="6" name="Footer Placeholder 5">
            <a:extLst>
              <a:ext uri="{FF2B5EF4-FFF2-40B4-BE49-F238E27FC236}">
                <a16:creationId xmlns:a16="http://schemas.microsoft.com/office/drawing/2014/main" id="{AB31EECD-6A21-42CE-8D52-DC03C37C10A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9F9C9CF-2E7C-4165-8C74-32FC56118729}"/>
              </a:ext>
            </a:extLst>
          </p:cNvPr>
          <p:cNvSpPr>
            <a:spLocks noGrp="1"/>
          </p:cNvSpPr>
          <p:nvPr>
            <p:ph type="sldNum" sz="quarter" idx="12"/>
          </p:nvPr>
        </p:nvSpPr>
        <p:spPr/>
        <p:txBody>
          <a:bodyPr/>
          <a:lstStyle/>
          <a:p>
            <a:fld id="{E73AA7A2-2B0B-4ED3-A4AC-F66ADC2D95C9}" type="slidenum">
              <a:rPr lang="en-US" smtClean="0"/>
              <a:t>‹#›</a:t>
            </a:fld>
            <a:endParaRPr lang="en-US" dirty="0"/>
          </a:p>
        </p:txBody>
      </p:sp>
    </p:spTree>
    <p:extLst>
      <p:ext uri="{BB962C8B-B14F-4D97-AF65-F5344CB8AC3E}">
        <p14:creationId xmlns:p14="http://schemas.microsoft.com/office/powerpoint/2010/main" val="25637772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5353DC-0069-4BA5-8CD3-B6A98A35F12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B63BDE7-3A69-4965-B09A-35E6F23AC00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AD0A7013-27A7-43E8-9012-C616FA5BA74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7FD8FFE-AA19-42C7-8D11-8A17A7EB5878}"/>
              </a:ext>
            </a:extLst>
          </p:cNvPr>
          <p:cNvSpPr>
            <a:spLocks noGrp="1"/>
          </p:cNvSpPr>
          <p:nvPr>
            <p:ph type="dt" sz="half" idx="10"/>
          </p:nvPr>
        </p:nvSpPr>
        <p:spPr/>
        <p:txBody>
          <a:bodyPr/>
          <a:lstStyle/>
          <a:p>
            <a:fld id="{BB868394-2293-49FD-AEE5-1DF438FDEC7D}" type="datetimeFigureOut">
              <a:rPr lang="en-US" smtClean="0"/>
              <a:t>5/24/2020</a:t>
            </a:fld>
            <a:endParaRPr lang="en-US" dirty="0"/>
          </a:p>
        </p:txBody>
      </p:sp>
      <p:sp>
        <p:nvSpPr>
          <p:cNvPr id="6" name="Footer Placeholder 5">
            <a:extLst>
              <a:ext uri="{FF2B5EF4-FFF2-40B4-BE49-F238E27FC236}">
                <a16:creationId xmlns:a16="http://schemas.microsoft.com/office/drawing/2014/main" id="{52C9CC33-E82B-44C2-8300-F9692C7FD9BB}"/>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18A5586C-5371-4348-A0B3-17731803FF26}"/>
              </a:ext>
            </a:extLst>
          </p:cNvPr>
          <p:cNvSpPr>
            <a:spLocks noGrp="1"/>
          </p:cNvSpPr>
          <p:nvPr>
            <p:ph type="sldNum" sz="quarter" idx="12"/>
          </p:nvPr>
        </p:nvSpPr>
        <p:spPr/>
        <p:txBody>
          <a:bodyPr/>
          <a:lstStyle/>
          <a:p>
            <a:fld id="{E73AA7A2-2B0B-4ED3-A4AC-F66ADC2D95C9}" type="slidenum">
              <a:rPr lang="en-US" smtClean="0"/>
              <a:t>‹#›</a:t>
            </a:fld>
            <a:endParaRPr lang="en-US" dirty="0"/>
          </a:p>
        </p:txBody>
      </p:sp>
    </p:spTree>
    <p:extLst>
      <p:ext uri="{BB962C8B-B14F-4D97-AF65-F5344CB8AC3E}">
        <p14:creationId xmlns:p14="http://schemas.microsoft.com/office/powerpoint/2010/main" val="35858346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webp"/><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18000"/>
            <a:lum/>
          </a:blip>
          <a:srcRect/>
          <a:stretch>
            <a:fillRect t="2000" b="-2000"/>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6294B11-B93E-4915-B360-A5CD37E8C81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EF7EF7C-6D62-4437-9227-8E6C79133EB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FFFE3CC-22B4-4615-8073-DD65D4E87C5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868394-2293-49FD-AEE5-1DF438FDEC7D}" type="datetimeFigureOut">
              <a:rPr lang="en-US" smtClean="0"/>
              <a:t>5/24/2020</a:t>
            </a:fld>
            <a:endParaRPr lang="en-US" dirty="0"/>
          </a:p>
        </p:txBody>
      </p:sp>
      <p:sp>
        <p:nvSpPr>
          <p:cNvPr id="5" name="Footer Placeholder 4">
            <a:extLst>
              <a:ext uri="{FF2B5EF4-FFF2-40B4-BE49-F238E27FC236}">
                <a16:creationId xmlns:a16="http://schemas.microsoft.com/office/drawing/2014/main" id="{9D26E7F9-6AF1-4835-9867-4C631C0850E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55A2B029-F0D5-4C3C-B55D-180E25BE0CE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3AA7A2-2B0B-4ED3-A4AC-F66ADC2D95C9}" type="slidenum">
              <a:rPr lang="en-US" smtClean="0"/>
              <a:t>‹#›</a:t>
            </a:fld>
            <a:endParaRPr lang="en-US" dirty="0"/>
          </a:p>
        </p:txBody>
      </p:sp>
    </p:spTree>
    <p:extLst>
      <p:ext uri="{BB962C8B-B14F-4D97-AF65-F5344CB8AC3E}">
        <p14:creationId xmlns:p14="http://schemas.microsoft.com/office/powerpoint/2010/main" val="3338672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webp"/><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72000"/>
            <a:lum/>
          </a:blip>
          <a:srcRect/>
          <a:stretch>
            <a:fillRect t="2000" b="-2000"/>
          </a:stretch>
        </a:blip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DE41AE29-5A58-4360-9888-B66CE3E5D932}"/>
              </a:ext>
            </a:extLst>
          </p:cNvPr>
          <p:cNvSpPr>
            <a:spLocks noGrp="1"/>
          </p:cNvSpPr>
          <p:nvPr>
            <p:ph type="subTitle" idx="1"/>
          </p:nvPr>
        </p:nvSpPr>
        <p:spPr>
          <a:xfrm>
            <a:off x="1524000" y="3932902"/>
            <a:ext cx="9144000" cy="1868129"/>
          </a:xfrm>
        </p:spPr>
        <p:txBody>
          <a:bodyPr>
            <a:normAutofit/>
          </a:bodyPr>
          <a:lstStyle/>
          <a:p>
            <a:endParaRPr lang="en-US" sz="6000" b="1" dirty="0"/>
          </a:p>
          <a:p>
            <a:r>
              <a:rPr lang="en-US" sz="6000" b="1" dirty="0">
                <a:solidFill>
                  <a:srgbClr val="00B0F0"/>
                </a:solidFill>
              </a:rPr>
              <a:t>John 14:1-6</a:t>
            </a:r>
          </a:p>
        </p:txBody>
      </p:sp>
    </p:spTree>
    <p:extLst>
      <p:ext uri="{BB962C8B-B14F-4D97-AF65-F5344CB8AC3E}">
        <p14:creationId xmlns:p14="http://schemas.microsoft.com/office/powerpoint/2010/main" val="31061572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639EFC5-A2EC-47D3-AE71-EBBB9EF6D6C5}"/>
              </a:ext>
            </a:extLst>
          </p:cNvPr>
          <p:cNvSpPr>
            <a:spLocks noGrp="1"/>
          </p:cNvSpPr>
          <p:nvPr>
            <p:ph idx="1"/>
          </p:nvPr>
        </p:nvSpPr>
        <p:spPr>
          <a:xfrm>
            <a:off x="238539" y="270344"/>
            <a:ext cx="11696369" cy="6392849"/>
          </a:xfrm>
        </p:spPr>
        <p:txBody>
          <a:bodyPr>
            <a:normAutofit/>
          </a:bodyPr>
          <a:lstStyle/>
          <a:p>
            <a:pPr marL="0" indent="0">
              <a:buNone/>
            </a:pPr>
            <a:r>
              <a:rPr lang="en-US" sz="3600" dirty="0">
                <a:solidFill>
                  <a:srgbClr val="000000"/>
                </a:solidFill>
                <a:latin typeface="Helvetica Neue"/>
              </a:rPr>
              <a:t>John </a:t>
            </a:r>
            <a:r>
              <a:rPr lang="en-US" sz="3600" b="1" dirty="0">
                <a:solidFill>
                  <a:srgbClr val="000000"/>
                </a:solidFill>
                <a:latin typeface="Arial" panose="020B0604020202020204" pitchFamily="34" charset="0"/>
              </a:rPr>
              <a:t>14 </a:t>
            </a:r>
            <a:r>
              <a:rPr lang="en-US" sz="3600" dirty="0">
                <a:solidFill>
                  <a:srgbClr val="000000"/>
                </a:solidFill>
                <a:latin typeface="Helvetica Neue"/>
              </a:rPr>
              <a:t>Let not your heart be troubled: ye believe in God, believe also in me. </a:t>
            </a:r>
            <a:r>
              <a:rPr lang="en-US" sz="3600" b="1" baseline="30000" dirty="0">
                <a:solidFill>
                  <a:srgbClr val="000000"/>
                </a:solidFill>
                <a:latin typeface="Arial" panose="020B0604020202020204" pitchFamily="34" charset="0"/>
              </a:rPr>
              <a:t>2 </a:t>
            </a:r>
            <a:r>
              <a:rPr lang="en-US" sz="3600" dirty="0">
                <a:solidFill>
                  <a:srgbClr val="000000"/>
                </a:solidFill>
                <a:latin typeface="Helvetica Neue"/>
              </a:rPr>
              <a:t>In my Father's house are many mansions: if it were not so, I would have told you. I go to prepare a place for you. </a:t>
            </a:r>
            <a:r>
              <a:rPr lang="en-US" sz="3600" b="1" baseline="30000" dirty="0">
                <a:solidFill>
                  <a:srgbClr val="000000"/>
                </a:solidFill>
                <a:latin typeface="Arial" panose="020B0604020202020204" pitchFamily="34" charset="0"/>
              </a:rPr>
              <a:t>3 </a:t>
            </a:r>
            <a:r>
              <a:rPr lang="en-US" sz="3600" dirty="0">
                <a:solidFill>
                  <a:srgbClr val="000000"/>
                </a:solidFill>
                <a:latin typeface="Helvetica Neue"/>
              </a:rPr>
              <a:t>And if I go and prepare a place for you, I will come again, and receive you unto myself; that where I am, there ye may be also. </a:t>
            </a:r>
            <a:r>
              <a:rPr lang="en-US" sz="3600" b="1" baseline="30000" dirty="0">
                <a:solidFill>
                  <a:srgbClr val="000000"/>
                </a:solidFill>
                <a:latin typeface="Arial" panose="020B0604020202020204" pitchFamily="34" charset="0"/>
              </a:rPr>
              <a:t>4 </a:t>
            </a:r>
            <a:r>
              <a:rPr lang="en-US" sz="3600" dirty="0">
                <a:solidFill>
                  <a:srgbClr val="000000"/>
                </a:solidFill>
                <a:latin typeface="Helvetica Neue"/>
              </a:rPr>
              <a:t>And whither I go ye know, and the way ye know. </a:t>
            </a:r>
            <a:r>
              <a:rPr lang="en-US" sz="3600" b="1" baseline="30000" dirty="0">
                <a:solidFill>
                  <a:srgbClr val="000000"/>
                </a:solidFill>
                <a:latin typeface="Arial" panose="020B0604020202020204" pitchFamily="34" charset="0"/>
              </a:rPr>
              <a:t>5 </a:t>
            </a:r>
            <a:r>
              <a:rPr lang="en-US" sz="3600" dirty="0">
                <a:solidFill>
                  <a:srgbClr val="000000"/>
                </a:solidFill>
                <a:latin typeface="Helvetica Neue"/>
              </a:rPr>
              <a:t>Thomas saith unto him, Lord, we know not whither thou goest; and how can we know the way? </a:t>
            </a:r>
            <a:r>
              <a:rPr lang="en-US" sz="3600" b="1" baseline="30000" dirty="0">
                <a:solidFill>
                  <a:srgbClr val="000000"/>
                </a:solidFill>
                <a:latin typeface="Arial" panose="020B0604020202020204" pitchFamily="34" charset="0"/>
              </a:rPr>
              <a:t>6 </a:t>
            </a:r>
            <a:r>
              <a:rPr lang="en-US" sz="3600" dirty="0">
                <a:solidFill>
                  <a:srgbClr val="000000"/>
                </a:solidFill>
                <a:latin typeface="Helvetica Neue"/>
              </a:rPr>
              <a:t>Jesus saith unto him, I am the way, the truth, and the life: no man cometh unto the Father, but by me.</a:t>
            </a:r>
          </a:p>
          <a:p>
            <a:endParaRPr lang="en-US" dirty="0"/>
          </a:p>
        </p:txBody>
      </p:sp>
    </p:spTree>
    <p:extLst>
      <p:ext uri="{BB962C8B-B14F-4D97-AF65-F5344CB8AC3E}">
        <p14:creationId xmlns:p14="http://schemas.microsoft.com/office/powerpoint/2010/main" val="12971953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477C0C4-6AA4-45AF-8A25-714D5B50C351}"/>
              </a:ext>
            </a:extLst>
          </p:cNvPr>
          <p:cNvSpPr>
            <a:spLocks noGrp="1"/>
          </p:cNvSpPr>
          <p:nvPr>
            <p:ph idx="1"/>
          </p:nvPr>
        </p:nvSpPr>
        <p:spPr>
          <a:xfrm>
            <a:off x="469127" y="453224"/>
            <a:ext cx="10884673" cy="5723739"/>
          </a:xfrm>
        </p:spPr>
        <p:txBody>
          <a:bodyPr/>
          <a:lstStyle/>
          <a:p>
            <a:r>
              <a:rPr lang="en-US" sz="3600" dirty="0"/>
              <a:t>Background – John 13 – Upper room </a:t>
            </a:r>
          </a:p>
          <a:p>
            <a:endParaRPr lang="en-US" dirty="0"/>
          </a:p>
        </p:txBody>
      </p:sp>
    </p:spTree>
    <p:extLst>
      <p:ext uri="{BB962C8B-B14F-4D97-AF65-F5344CB8AC3E}">
        <p14:creationId xmlns:p14="http://schemas.microsoft.com/office/powerpoint/2010/main" val="2335770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477C0C4-6AA4-45AF-8A25-714D5B50C351}"/>
              </a:ext>
            </a:extLst>
          </p:cNvPr>
          <p:cNvSpPr>
            <a:spLocks noGrp="1"/>
          </p:cNvSpPr>
          <p:nvPr>
            <p:ph idx="1"/>
          </p:nvPr>
        </p:nvSpPr>
        <p:spPr>
          <a:xfrm>
            <a:off x="469127" y="453224"/>
            <a:ext cx="10884673" cy="5723739"/>
          </a:xfrm>
        </p:spPr>
        <p:txBody>
          <a:bodyPr/>
          <a:lstStyle/>
          <a:p>
            <a:r>
              <a:rPr lang="en-US" sz="4000" b="1" dirty="0"/>
              <a:t>Believe in – Person – Jesus the Son of God</a:t>
            </a:r>
          </a:p>
          <a:p>
            <a:pPr marL="0" indent="0">
              <a:buNone/>
            </a:pPr>
            <a:r>
              <a:rPr lang="en-US" sz="3600" dirty="0"/>
              <a:t>V.1</a:t>
            </a:r>
          </a:p>
          <a:p>
            <a:r>
              <a:rPr lang="en-US" sz="3600" dirty="0">
                <a:solidFill>
                  <a:srgbClr val="000000"/>
                </a:solidFill>
                <a:latin typeface="Helvetica Neue"/>
              </a:rPr>
              <a:t>Deuteronomy 6:</a:t>
            </a:r>
            <a:r>
              <a:rPr lang="en-US" sz="3600" b="1" baseline="30000" dirty="0">
                <a:solidFill>
                  <a:srgbClr val="000000"/>
                </a:solidFill>
                <a:latin typeface="Arial" panose="020B0604020202020204" pitchFamily="34" charset="0"/>
              </a:rPr>
              <a:t>4 </a:t>
            </a:r>
            <a:r>
              <a:rPr lang="en-US" sz="3600" dirty="0">
                <a:solidFill>
                  <a:srgbClr val="000000"/>
                </a:solidFill>
                <a:latin typeface="Helvetica Neue"/>
              </a:rPr>
              <a:t>Hear, O Israel: The </a:t>
            </a:r>
            <a:r>
              <a:rPr lang="en-US" sz="3600" cap="small" dirty="0">
                <a:solidFill>
                  <a:srgbClr val="000000"/>
                </a:solidFill>
                <a:latin typeface="Helvetica Neue"/>
              </a:rPr>
              <a:t>Lord</a:t>
            </a:r>
            <a:r>
              <a:rPr lang="en-US" sz="3600" dirty="0">
                <a:solidFill>
                  <a:srgbClr val="000000"/>
                </a:solidFill>
                <a:latin typeface="Helvetica Neue"/>
              </a:rPr>
              <a:t> our God is one </a:t>
            </a:r>
            <a:r>
              <a:rPr lang="en-US" sz="3600" cap="small" dirty="0">
                <a:solidFill>
                  <a:srgbClr val="000000"/>
                </a:solidFill>
                <a:latin typeface="Helvetica Neue"/>
              </a:rPr>
              <a:t>Lord</a:t>
            </a:r>
            <a:r>
              <a:rPr lang="en-US" sz="3600" dirty="0">
                <a:solidFill>
                  <a:srgbClr val="000000"/>
                </a:solidFill>
                <a:latin typeface="Helvetica Neue"/>
              </a:rPr>
              <a:t>: </a:t>
            </a:r>
            <a:r>
              <a:rPr lang="en-US" sz="3600" b="1" baseline="30000" dirty="0">
                <a:solidFill>
                  <a:srgbClr val="000000"/>
                </a:solidFill>
                <a:latin typeface="Arial" panose="020B0604020202020204" pitchFamily="34" charset="0"/>
              </a:rPr>
              <a:t>5 </a:t>
            </a:r>
            <a:r>
              <a:rPr lang="en-US" sz="3600" dirty="0">
                <a:solidFill>
                  <a:srgbClr val="000000"/>
                </a:solidFill>
                <a:latin typeface="Helvetica Neue"/>
              </a:rPr>
              <a:t>And thou shalt love the </a:t>
            </a:r>
            <a:r>
              <a:rPr lang="en-US" sz="3600" cap="small" dirty="0">
                <a:solidFill>
                  <a:srgbClr val="000000"/>
                </a:solidFill>
                <a:latin typeface="Helvetica Neue"/>
              </a:rPr>
              <a:t>Lord</a:t>
            </a:r>
            <a:r>
              <a:rPr lang="en-US" sz="3600" dirty="0">
                <a:solidFill>
                  <a:srgbClr val="000000"/>
                </a:solidFill>
                <a:latin typeface="Helvetica Neue"/>
              </a:rPr>
              <a:t> thy God with all thine heart, and with all thy soul, and with all thy might.</a:t>
            </a:r>
          </a:p>
          <a:p>
            <a:pPr marL="0" indent="0">
              <a:buNone/>
            </a:pPr>
            <a:endParaRPr lang="en-US" sz="3600" dirty="0"/>
          </a:p>
          <a:p>
            <a:pPr lvl="0"/>
            <a:r>
              <a:rPr lang="en-US" sz="3600" dirty="0">
                <a:solidFill>
                  <a:prstClr val="black"/>
                </a:solidFill>
              </a:rPr>
              <a:t>John 10:</a:t>
            </a:r>
            <a:r>
              <a:rPr lang="en-US" sz="3600" b="1" baseline="30000" dirty="0">
                <a:solidFill>
                  <a:srgbClr val="000000"/>
                </a:solidFill>
                <a:latin typeface="Arial" panose="020B0604020202020204" pitchFamily="34" charset="0"/>
              </a:rPr>
              <a:t>30 </a:t>
            </a:r>
            <a:r>
              <a:rPr lang="en-US" sz="3600" dirty="0">
                <a:solidFill>
                  <a:srgbClr val="000000"/>
                </a:solidFill>
                <a:latin typeface="Helvetica Neue"/>
              </a:rPr>
              <a:t>I and my Father are one.</a:t>
            </a:r>
          </a:p>
          <a:p>
            <a:pPr marL="0" indent="0">
              <a:buNone/>
            </a:pPr>
            <a:endParaRPr lang="en-US" sz="3600" dirty="0"/>
          </a:p>
          <a:p>
            <a:pPr marL="0" indent="0">
              <a:buNone/>
            </a:pPr>
            <a:endParaRPr lang="en-US" sz="3600" dirty="0"/>
          </a:p>
          <a:p>
            <a:endParaRPr lang="en-US" dirty="0"/>
          </a:p>
          <a:p>
            <a:endParaRPr lang="en-US" dirty="0"/>
          </a:p>
        </p:txBody>
      </p:sp>
    </p:spTree>
    <p:extLst>
      <p:ext uri="{BB962C8B-B14F-4D97-AF65-F5344CB8AC3E}">
        <p14:creationId xmlns:p14="http://schemas.microsoft.com/office/powerpoint/2010/main" val="18870564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477C0C4-6AA4-45AF-8A25-714D5B50C351}"/>
              </a:ext>
            </a:extLst>
          </p:cNvPr>
          <p:cNvSpPr>
            <a:spLocks noGrp="1"/>
          </p:cNvSpPr>
          <p:nvPr>
            <p:ph idx="1"/>
          </p:nvPr>
        </p:nvSpPr>
        <p:spPr>
          <a:xfrm>
            <a:off x="127819" y="157316"/>
            <a:ext cx="11867536" cy="6558116"/>
          </a:xfrm>
        </p:spPr>
        <p:txBody>
          <a:bodyPr>
            <a:normAutofit fontScale="85000" lnSpcReduction="20000"/>
          </a:bodyPr>
          <a:lstStyle/>
          <a:p>
            <a:pPr marL="0" indent="0">
              <a:buNone/>
            </a:pPr>
            <a:r>
              <a:rPr lang="en-US" sz="4000" b="1" dirty="0"/>
              <a:t>Believe in – Place – Future Hope</a:t>
            </a:r>
          </a:p>
          <a:p>
            <a:pPr marL="0" indent="0">
              <a:buNone/>
            </a:pPr>
            <a:r>
              <a:rPr lang="en-US" sz="3600" dirty="0">
                <a:solidFill>
                  <a:srgbClr val="000000"/>
                </a:solidFill>
                <a:latin typeface="Helvetica Neue"/>
              </a:rPr>
              <a:t>1 Corinthians 2:</a:t>
            </a:r>
            <a:r>
              <a:rPr lang="en-US" sz="3600" b="1" baseline="30000" dirty="0">
                <a:solidFill>
                  <a:srgbClr val="000000"/>
                </a:solidFill>
                <a:latin typeface="Arial" panose="020B0604020202020204" pitchFamily="34" charset="0"/>
              </a:rPr>
              <a:t>9 </a:t>
            </a:r>
            <a:r>
              <a:rPr lang="en-US" sz="3600" dirty="0">
                <a:solidFill>
                  <a:srgbClr val="000000"/>
                </a:solidFill>
                <a:latin typeface="Helvetica Neue"/>
              </a:rPr>
              <a:t>But as it is written, Eye hath not seen, nor ear heard, neither have entered into the heart of man, the things which God hath prepared for them that love him.</a:t>
            </a:r>
          </a:p>
          <a:p>
            <a:pPr marL="0" indent="0">
              <a:buNone/>
            </a:pPr>
            <a:r>
              <a:rPr lang="en-US" sz="3600" dirty="0">
                <a:solidFill>
                  <a:srgbClr val="000000"/>
                </a:solidFill>
                <a:latin typeface="Helvetica Neue"/>
              </a:rPr>
              <a:t>Revelation </a:t>
            </a:r>
            <a:r>
              <a:rPr lang="en-US" sz="3600" b="1" dirty="0">
                <a:solidFill>
                  <a:srgbClr val="000000"/>
                </a:solidFill>
                <a:latin typeface="Arial" panose="020B0604020202020204" pitchFamily="34" charset="0"/>
              </a:rPr>
              <a:t>21 </a:t>
            </a:r>
            <a:r>
              <a:rPr lang="en-US" sz="3600" dirty="0">
                <a:solidFill>
                  <a:srgbClr val="000000"/>
                </a:solidFill>
                <a:latin typeface="Helvetica Neue"/>
              </a:rPr>
              <a:t>And I saw a new heaven and a new earth: for the first heaven and the first earth were passed away; and there was no more sea. </a:t>
            </a:r>
            <a:r>
              <a:rPr lang="en-US" sz="3600" b="1" baseline="30000" dirty="0">
                <a:solidFill>
                  <a:srgbClr val="000000"/>
                </a:solidFill>
                <a:latin typeface="Arial" panose="020B0604020202020204" pitchFamily="34" charset="0"/>
              </a:rPr>
              <a:t>2 </a:t>
            </a:r>
            <a:r>
              <a:rPr lang="en-US" sz="3600" dirty="0">
                <a:solidFill>
                  <a:srgbClr val="000000"/>
                </a:solidFill>
                <a:latin typeface="Helvetica Neue"/>
              </a:rPr>
              <a:t>And I John saw the holy city, new Jerusalem, coming down from God out of heaven, prepared as a bride adorned for her husband. </a:t>
            </a:r>
            <a:r>
              <a:rPr lang="en-US" sz="3600" b="1" baseline="30000" dirty="0">
                <a:solidFill>
                  <a:srgbClr val="000000"/>
                </a:solidFill>
                <a:latin typeface="Arial" panose="020B0604020202020204" pitchFamily="34" charset="0"/>
              </a:rPr>
              <a:t>3 </a:t>
            </a:r>
            <a:r>
              <a:rPr lang="en-US" sz="3600" dirty="0">
                <a:solidFill>
                  <a:srgbClr val="000000"/>
                </a:solidFill>
                <a:latin typeface="Helvetica Neue"/>
              </a:rPr>
              <a:t>And I heard a great voice out of heaven saying, Behold, the tabernacle of God is with men, and he will dwell with them, and they shall be his people, and God himself shall be with them, and be their God. </a:t>
            </a:r>
            <a:r>
              <a:rPr lang="en-US" sz="3600" b="1" baseline="30000" dirty="0">
                <a:solidFill>
                  <a:srgbClr val="000000"/>
                </a:solidFill>
                <a:latin typeface="Arial" panose="020B0604020202020204" pitchFamily="34" charset="0"/>
              </a:rPr>
              <a:t>4 </a:t>
            </a:r>
            <a:r>
              <a:rPr lang="en-US" sz="3600" dirty="0">
                <a:solidFill>
                  <a:srgbClr val="000000"/>
                </a:solidFill>
                <a:latin typeface="Helvetica Neue"/>
              </a:rPr>
              <a:t>And God shall wipe away all tears from their eyes; and there shall be no more death, neither sorrow, nor crying, neither shall there be any more pain: for the former things are passed away. </a:t>
            </a:r>
            <a:r>
              <a:rPr lang="en-US" sz="3600" b="1" baseline="30000" dirty="0">
                <a:solidFill>
                  <a:srgbClr val="000000"/>
                </a:solidFill>
                <a:latin typeface="Arial" panose="020B0604020202020204" pitchFamily="34" charset="0"/>
              </a:rPr>
              <a:t>5 </a:t>
            </a:r>
            <a:r>
              <a:rPr lang="en-US" sz="3600" dirty="0">
                <a:solidFill>
                  <a:srgbClr val="000000"/>
                </a:solidFill>
                <a:latin typeface="Helvetica Neue"/>
              </a:rPr>
              <a:t>And he that sat upon the throne said, Behold, I make all things new. And he said unto me, Write: for these words are true and faithful.</a:t>
            </a:r>
          </a:p>
          <a:p>
            <a:pPr marL="0" indent="0">
              <a:buNone/>
            </a:pPr>
            <a:endParaRPr lang="en-US" sz="3600" dirty="0"/>
          </a:p>
          <a:p>
            <a:endParaRPr lang="en-US" dirty="0"/>
          </a:p>
          <a:p>
            <a:endParaRPr lang="en-US" dirty="0"/>
          </a:p>
        </p:txBody>
      </p:sp>
    </p:spTree>
    <p:extLst>
      <p:ext uri="{BB962C8B-B14F-4D97-AF65-F5344CB8AC3E}">
        <p14:creationId xmlns:p14="http://schemas.microsoft.com/office/powerpoint/2010/main" val="8301049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0BBAD96-AE24-4906-ACFF-BCB80D2D0A05}"/>
              </a:ext>
            </a:extLst>
          </p:cNvPr>
          <p:cNvSpPr>
            <a:spLocks noGrp="1"/>
          </p:cNvSpPr>
          <p:nvPr>
            <p:ph idx="1"/>
          </p:nvPr>
        </p:nvSpPr>
        <p:spPr>
          <a:xfrm>
            <a:off x="151075" y="182880"/>
            <a:ext cx="11871297" cy="6488264"/>
          </a:xfrm>
        </p:spPr>
        <p:txBody>
          <a:bodyPr>
            <a:normAutofit fontScale="92500" lnSpcReduction="20000"/>
          </a:bodyPr>
          <a:lstStyle/>
          <a:p>
            <a:r>
              <a:rPr lang="en-US" sz="4000" b="1" dirty="0"/>
              <a:t>Believe in – Promise – Jesus loves me this I know…</a:t>
            </a:r>
          </a:p>
          <a:p>
            <a:r>
              <a:rPr lang="en-US" sz="3600" dirty="0">
                <a:solidFill>
                  <a:srgbClr val="000000"/>
                </a:solidFill>
                <a:latin typeface="Helvetica Neue"/>
              </a:rPr>
              <a:t>Isaiah 40:</a:t>
            </a:r>
            <a:r>
              <a:rPr lang="en-US" sz="3600" b="1" baseline="30000" dirty="0">
                <a:solidFill>
                  <a:srgbClr val="000000"/>
                </a:solidFill>
                <a:latin typeface="Arial" panose="020B0604020202020204" pitchFamily="34" charset="0"/>
              </a:rPr>
              <a:t>29 </a:t>
            </a:r>
            <a:r>
              <a:rPr lang="en-US" sz="3600" dirty="0">
                <a:solidFill>
                  <a:srgbClr val="000000"/>
                </a:solidFill>
                <a:latin typeface="Helvetica Neue"/>
              </a:rPr>
              <a:t>He giveth power to the faint; and to them that have no might he increaseth strength. </a:t>
            </a:r>
            <a:r>
              <a:rPr lang="en-US" sz="3600" b="1" baseline="30000" dirty="0">
                <a:solidFill>
                  <a:srgbClr val="000000"/>
                </a:solidFill>
                <a:latin typeface="Arial" panose="020B0604020202020204" pitchFamily="34" charset="0"/>
              </a:rPr>
              <a:t>31 </a:t>
            </a:r>
            <a:r>
              <a:rPr lang="en-US" sz="3600" dirty="0">
                <a:solidFill>
                  <a:srgbClr val="000000"/>
                </a:solidFill>
                <a:latin typeface="Helvetica Neue"/>
              </a:rPr>
              <a:t>But they that wait upon the </a:t>
            </a:r>
            <a:r>
              <a:rPr lang="en-US" sz="3600" cap="small" dirty="0">
                <a:solidFill>
                  <a:srgbClr val="000000"/>
                </a:solidFill>
                <a:latin typeface="Helvetica Neue"/>
              </a:rPr>
              <a:t>Lord</a:t>
            </a:r>
            <a:r>
              <a:rPr lang="en-US" sz="3600" dirty="0">
                <a:solidFill>
                  <a:srgbClr val="000000"/>
                </a:solidFill>
                <a:latin typeface="Helvetica Neue"/>
              </a:rPr>
              <a:t> shall renew their strength; they shall mount up with wings as eagles; they shall run, and not be weary; and they shall walk, and not faint.</a:t>
            </a:r>
          </a:p>
          <a:p>
            <a:endParaRPr lang="en-US" sz="3600" dirty="0">
              <a:solidFill>
                <a:srgbClr val="000000"/>
              </a:solidFill>
              <a:latin typeface="Helvetica Neue"/>
            </a:endParaRPr>
          </a:p>
          <a:p>
            <a:r>
              <a:rPr lang="en-US" sz="3600" dirty="0">
                <a:solidFill>
                  <a:srgbClr val="000000"/>
                </a:solidFill>
                <a:latin typeface="Helvetica Neue"/>
              </a:rPr>
              <a:t>41:</a:t>
            </a:r>
            <a:r>
              <a:rPr lang="en-US" sz="3600" b="1" baseline="30000" dirty="0">
                <a:solidFill>
                  <a:srgbClr val="000000"/>
                </a:solidFill>
                <a:latin typeface="Arial" panose="020B0604020202020204" pitchFamily="34" charset="0"/>
              </a:rPr>
              <a:t>10 </a:t>
            </a:r>
            <a:r>
              <a:rPr lang="en-US" sz="3600" dirty="0">
                <a:solidFill>
                  <a:srgbClr val="000000"/>
                </a:solidFill>
                <a:latin typeface="Helvetica Neue"/>
              </a:rPr>
              <a:t>Fear thou not; for I am with thee: be not dismayed; for I am thy God: I will strengthen thee; yea, I will help thee; yea, I will uphold thee with the right hand of my righteousness.</a:t>
            </a:r>
          </a:p>
          <a:p>
            <a:endParaRPr lang="en-US" sz="3600" dirty="0">
              <a:solidFill>
                <a:srgbClr val="000000"/>
              </a:solidFill>
              <a:latin typeface="Helvetica Neue"/>
            </a:endParaRPr>
          </a:p>
          <a:p>
            <a:r>
              <a:rPr lang="en-US" sz="3600" dirty="0">
                <a:solidFill>
                  <a:srgbClr val="000000"/>
                </a:solidFill>
                <a:latin typeface="Helvetica Neue"/>
              </a:rPr>
              <a:t>John 8:</a:t>
            </a:r>
            <a:r>
              <a:rPr lang="en-US" sz="3600" b="1" baseline="30000" dirty="0">
                <a:solidFill>
                  <a:srgbClr val="000000"/>
                </a:solidFill>
                <a:latin typeface="Arial" panose="020B0604020202020204" pitchFamily="34" charset="0"/>
              </a:rPr>
              <a:t>36 </a:t>
            </a:r>
            <a:r>
              <a:rPr lang="en-US" sz="3600" dirty="0">
                <a:solidFill>
                  <a:srgbClr val="000000"/>
                </a:solidFill>
                <a:latin typeface="Helvetica Neue"/>
              </a:rPr>
              <a:t>If the Son therefore shall make you free, ye shall be free indeed.</a:t>
            </a:r>
          </a:p>
          <a:p>
            <a:pPr marL="0" indent="0">
              <a:buNone/>
            </a:pPr>
            <a:endParaRPr lang="en-US" sz="3600" dirty="0">
              <a:solidFill>
                <a:srgbClr val="000000"/>
              </a:solidFill>
              <a:latin typeface="Helvetica Neue"/>
            </a:endParaRPr>
          </a:p>
          <a:p>
            <a:pPr marL="0" indent="0">
              <a:buNone/>
            </a:pPr>
            <a:r>
              <a:rPr lang="en-US" sz="3600" dirty="0"/>
              <a:t>  </a:t>
            </a:r>
          </a:p>
          <a:p>
            <a:pPr marL="0" indent="0">
              <a:buNone/>
            </a:pPr>
            <a:endParaRPr lang="en-US" sz="3600" dirty="0"/>
          </a:p>
          <a:p>
            <a:pPr marL="0" indent="0">
              <a:buNone/>
            </a:pPr>
            <a:endParaRPr lang="en-US" sz="3600" dirty="0"/>
          </a:p>
        </p:txBody>
      </p:sp>
    </p:spTree>
    <p:extLst>
      <p:ext uri="{BB962C8B-B14F-4D97-AF65-F5344CB8AC3E}">
        <p14:creationId xmlns:p14="http://schemas.microsoft.com/office/powerpoint/2010/main" val="8095688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0BBAD96-AE24-4906-ACFF-BCB80D2D0A05}"/>
              </a:ext>
            </a:extLst>
          </p:cNvPr>
          <p:cNvSpPr>
            <a:spLocks noGrp="1"/>
          </p:cNvSpPr>
          <p:nvPr>
            <p:ph idx="1"/>
          </p:nvPr>
        </p:nvSpPr>
        <p:spPr>
          <a:xfrm>
            <a:off x="151075" y="182880"/>
            <a:ext cx="11871297" cy="6488264"/>
          </a:xfrm>
        </p:spPr>
        <p:txBody>
          <a:bodyPr>
            <a:normAutofit lnSpcReduction="10000"/>
          </a:bodyPr>
          <a:lstStyle/>
          <a:p>
            <a:pPr marL="0" indent="0">
              <a:buNone/>
            </a:pPr>
            <a:r>
              <a:rPr lang="en-US" sz="4000" b="1" dirty="0"/>
              <a:t>Believe in – Plan – Thomas wanted a map</a:t>
            </a:r>
          </a:p>
          <a:p>
            <a:r>
              <a:rPr lang="en-US" sz="3600" dirty="0">
                <a:solidFill>
                  <a:srgbClr val="000000"/>
                </a:solidFill>
                <a:latin typeface="Helvetica Neue"/>
              </a:rPr>
              <a:t>Matthew 7:</a:t>
            </a:r>
            <a:r>
              <a:rPr lang="en-US" sz="3600" b="1" baseline="30000" dirty="0">
                <a:solidFill>
                  <a:srgbClr val="000000"/>
                </a:solidFill>
                <a:latin typeface="Arial" panose="020B0604020202020204" pitchFamily="34" charset="0"/>
              </a:rPr>
              <a:t>13 </a:t>
            </a:r>
            <a:r>
              <a:rPr lang="en-US" sz="3600" dirty="0">
                <a:solidFill>
                  <a:srgbClr val="000000"/>
                </a:solidFill>
                <a:latin typeface="Helvetica Neue"/>
              </a:rPr>
              <a:t>Enter ye in at the strait gate: for wide is the gate, and broad is the way, that leadeth to destruction, and many there be which go in thereat:</a:t>
            </a:r>
          </a:p>
          <a:p>
            <a:r>
              <a:rPr lang="en-US" sz="3600" dirty="0">
                <a:solidFill>
                  <a:srgbClr val="000000"/>
                </a:solidFill>
                <a:latin typeface="Helvetica Neue"/>
              </a:rPr>
              <a:t>John 8:</a:t>
            </a:r>
            <a:r>
              <a:rPr lang="en-US" sz="3600" b="1" baseline="30000" dirty="0">
                <a:solidFill>
                  <a:srgbClr val="000000"/>
                </a:solidFill>
                <a:latin typeface="Arial" panose="020B0604020202020204" pitchFamily="34" charset="0"/>
              </a:rPr>
              <a:t>24 </a:t>
            </a:r>
            <a:r>
              <a:rPr lang="en-US" sz="3600" dirty="0">
                <a:solidFill>
                  <a:srgbClr val="000000"/>
                </a:solidFill>
                <a:latin typeface="Helvetica Neue"/>
              </a:rPr>
              <a:t>I said therefore unto you, that ye shall die in your sins: for if ye believe not that I am he, ye shall die in your sins.</a:t>
            </a:r>
          </a:p>
          <a:p>
            <a:r>
              <a:rPr lang="en-US" sz="3600" dirty="0">
                <a:solidFill>
                  <a:srgbClr val="000000"/>
                </a:solidFill>
                <a:latin typeface="Helvetica Neue"/>
              </a:rPr>
              <a:t>Acts 4:</a:t>
            </a:r>
            <a:r>
              <a:rPr lang="en-US" sz="3600" b="1" baseline="30000" dirty="0">
                <a:solidFill>
                  <a:srgbClr val="000000"/>
                </a:solidFill>
                <a:latin typeface="Arial" panose="020B0604020202020204" pitchFamily="34" charset="0"/>
              </a:rPr>
              <a:t>12 </a:t>
            </a:r>
            <a:r>
              <a:rPr lang="en-US" sz="3600" dirty="0">
                <a:solidFill>
                  <a:srgbClr val="000000"/>
                </a:solidFill>
                <a:latin typeface="Helvetica Neue"/>
              </a:rPr>
              <a:t>Neither is there salvation in any other: for there is none other name under heaven given among men, whereby we must be saved.</a:t>
            </a:r>
          </a:p>
          <a:p>
            <a:r>
              <a:rPr lang="en-US" sz="3600" dirty="0">
                <a:solidFill>
                  <a:srgbClr val="000000"/>
                </a:solidFill>
                <a:latin typeface="Helvetica Neue"/>
              </a:rPr>
              <a:t>Proverbs 14:</a:t>
            </a:r>
            <a:r>
              <a:rPr lang="en-US" sz="3600" b="1" baseline="30000" dirty="0">
                <a:solidFill>
                  <a:srgbClr val="000000"/>
                </a:solidFill>
                <a:latin typeface="Arial" panose="020B0604020202020204" pitchFamily="34" charset="0"/>
              </a:rPr>
              <a:t>12 </a:t>
            </a:r>
            <a:r>
              <a:rPr lang="en-US" sz="3600" dirty="0">
                <a:solidFill>
                  <a:srgbClr val="000000"/>
                </a:solidFill>
                <a:latin typeface="Helvetica Neue"/>
              </a:rPr>
              <a:t>There is a way which seemeth right unto a man, but the end thereof are the ways of death.</a:t>
            </a:r>
          </a:p>
          <a:p>
            <a:pPr marL="0" indent="0">
              <a:buNone/>
            </a:pPr>
            <a:endParaRPr lang="en-US" sz="3600" dirty="0"/>
          </a:p>
        </p:txBody>
      </p:sp>
    </p:spTree>
    <p:extLst>
      <p:ext uri="{BB962C8B-B14F-4D97-AF65-F5344CB8AC3E}">
        <p14:creationId xmlns:p14="http://schemas.microsoft.com/office/powerpoint/2010/main" val="15925320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76</TotalTime>
  <Words>719</Words>
  <Application>Microsoft Office PowerPoint</Application>
  <PresentationFormat>Widescreen</PresentationFormat>
  <Paragraphs>28</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Helvetica Neue</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One Way</dc:title>
  <dc:creator>Bobbi Mullins</dc:creator>
  <cp:lastModifiedBy>TJ</cp:lastModifiedBy>
  <cp:revision>8</cp:revision>
  <dcterms:created xsi:type="dcterms:W3CDTF">2020-05-24T02:28:01Z</dcterms:created>
  <dcterms:modified xsi:type="dcterms:W3CDTF">2020-05-24T11:59:59Z</dcterms:modified>
</cp:coreProperties>
</file>