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0E69A-E612-4871-B14A-A94EF36D7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1D64DE-B454-4466-BBBF-77C839004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BF9BD-3033-4FD6-88CD-C346EFA22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0E8AF-1B72-4514-A38C-6094CDA3B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C7050-ECEF-459F-AC5E-D48F92D9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0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7D006-9CA4-4E00-931D-DD163E30A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8D5BF7-912A-45B3-9835-26133EE96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78962-48B2-4187-B06E-8397864C0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5B73A-5207-4F54-AF54-669F46F82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9946F-28CF-4534-BA3F-0828D94DD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7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A9714B-1A8C-47EA-951B-CD53FD59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403192-46D5-458E-BF1E-0A135656B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E6129-AA4E-494A-B04B-AB1C2689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E8C9A-EAE1-414F-B5ED-B74E7AE30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84412-E5B9-4AD9-B9D4-977812773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9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4642-64A0-488A-A6CF-F27F74445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A8A33-A0CB-44AF-8AEC-34F603DE5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CB7A2-288D-4FD9-915A-B8FD9512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B7264-BEFF-4154-B382-F0170414F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8ECDE-67CE-42BB-B598-EB4906C9D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6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856E2-EE34-46DF-BBE7-85A602106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7E45C-A63A-49F5-A31C-B083563AB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EAD55-ABD9-46CF-AD1E-D12B2011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02707-B9AC-44E9-878B-E59AC0666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A0E55-E32B-4F34-91FA-DB850FBCD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8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A7847-E922-4E44-BCF6-4DC5E37E6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9CA5C-3AD0-424E-88B7-49B656E7E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8047F-4103-4B03-B4A6-AB3D5A51A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706DF-D7C9-4D3F-9232-8DAFBFE90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10C0F-93CE-41E0-9924-99549F6E9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21009-9772-4C8F-BBBC-6F6E658FC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5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6325D-D66E-45D7-900C-0B1C1C02E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5F36F-99EA-4086-8C1E-3DE868698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0B001-B6E5-4256-9670-97E20F9A73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7D36E7-1206-4D2E-87D4-A328C2D69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C66B21-2147-4DEA-B944-ED028FB97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3E73BA-730F-4024-9D31-A76175F28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345511-F749-4393-9E5B-CEA74BC83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D60017-43B0-45A9-87D9-E94CADF60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4574E-FFAC-4A84-9412-6B674B1BF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4025B9-6701-4B9F-9739-D7BEF76A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82DB2E-DD37-4B22-B583-38750B0FA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5BCACD-BBDB-466E-A8B4-9DDAD1E0C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3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70B0EB-2187-40FA-880F-43BF5ECDF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7F064F-8C0E-46FB-940A-1AEA12F4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39E5C-E47E-4989-858A-CD3A5B6DD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1282D-F2E6-4872-96CA-C39D5AF8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7320E-3A5E-44E3-AEEA-0A6924B76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7D9B7-E90D-47FA-AE0C-07FD45A24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E002A-653D-499E-889E-586C22A7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C3A6B1-57F6-494A-AA22-D40CF8C0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F0852-9CB2-48FB-90A8-4E9B0337A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7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5FBB7-8F71-4B44-9E0D-044C49795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DCB5FB-EA8D-4671-B92B-A857C43E28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44D36-2041-4E14-8B5B-84F29F4D8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1C130-127E-49B6-BC0E-663D7460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9F988F-ACE3-4B35-9782-15E9CDA21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D76BE-FC96-4F09-ABA4-63A802CA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7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5F4512-6817-496D-8CE5-0DB55C89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15E37-D3A5-415B-A8B3-0D0082097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D8BD4-37F7-4318-8F6A-49E2E3D4C8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67B58-07D9-4DAF-BBC9-3B5B25D340B0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CE322-34A1-4709-813B-6760CE41AC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5C4CF-01B1-4408-86EC-2EE53D8AFF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E5498-A1FA-4B7A-9E2C-419B2C13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8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783E7-75C7-4538-B23F-E6180D82FE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 Have the Power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70811-8564-4D10-80D7-AFA8BDA032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7</a:t>
            </a:r>
          </a:p>
        </p:txBody>
      </p:sp>
    </p:spTree>
    <p:extLst>
      <p:ext uri="{BB962C8B-B14F-4D97-AF65-F5344CB8AC3E}">
        <p14:creationId xmlns:p14="http://schemas.microsoft.com/office/powerpoint/2010/main" val="2514643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DFE282-8D9F-4E30-8230-F86633BB1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53"/>
          </a:xfrm>
        </p:spPr>
        <p:txBody>
          <a:bodyPr>
            <a:normAutofit fontScale="90000"/>
          </a:bodyPr>
          <a:lstStyle/>
          <a:p>
            <a:r>
              <a:rPr lang="en-US" dirty="0"/>
              <a:t>Theme – Holy Spirit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7901A50-2D74-4A12-8DE9-6A8DFBEA0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93842" y="1441311"/>
            <a:ext cx="8388627" cy="53172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baseline="30000" dirty="0"/>
              <a:t>9 </a:t>
            </a:r>
            <a:r>
              <a:rPr lang="en-US" sz="4000" dirty="0"/>
              <a:t>(But this </a:t>
            </a:r>
            <a:r>
              <a:rPr lang="en-US" sz="4000" dirty="0" err="1"/>
              <a:t>spake</a:t>
            </a:r>
            <a:r>
              <a:rPr lang="en-US" sz="4000" dirty="0"/>
              <a:t> he of the </a:t>
            </a:r>
            <a:r>
              <a:rPr lang="en-US" sz="4000" dirty="0">
                <a:solidFill>
                  <a:srgbClr val="FF0000"/>
                </a:solidFill>
              </a:rPr>
              <a:t>Spirit</a:t>
            </a:r>
            <a:r>
              <a:rPr lang="en-US" sz="4000" dirty="0"/>
              <a:t>, which they that believe on him should receive: for the </a:t>
            </a:r>
            <a:r>
              <a:rPr lang="en-US" sz="4000" dirty="0">
                <a:solidFill>
                  <a:srgbClr val="C00000"/>
                </a:solidFill>
              </a:rPr>
              <a:t>Holy Ghost </a:t>
            </a:r>
            <a:r>
              <a:rPr lang="en-US" sz="4000" dirty="0"/>
              <a:t>was not yet given; because that Jesus was not yet glorified.)</a:t>
            </a:r>
          </a:p>
        </p:txBody>
      </p:sp>
    </p:spTree>
    <p:extLst>
      <p:ext uri="{BB962C8B-B14F-4D97-AF65-F5344CB8AC3E}">
        <p14:creationId xmlns:p14="http://schemas.microsoft.com/office/powerpoint/2010/main" val="4168259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4BEC8-AB25-425C-AB3B-41B15561A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D7E53-CEF9-47AC-9A9F-2D417B398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829800" cy="4351338"/>
          </a:xfrm>
        </p:spPr>
        <p:txBody>
          <a:bodyPr/>
          <a:lstStyle/>
          <a:p>
            <a:r>
              <a:rPr lang="en-US" sz="3600" b="1" baseline="30000" dirty="0"/>
              <a:t>37 </a:t>
            </a:r>
            <a:r>
              <a:rPr lang="en-US" sz="3600" dirty="0"/>
              <a:t>In the last day, that great day of the </a:t>
            </a:r>
            <a:r>
              <a:rPr lang="en-US" sz="3600" dirty="0">
                <a:solidFill>
                  <a:srgbClr val="FF0000"/>
                </a:solidFill>
              </a:rPr>
              <a:t>feast</a:t>
            </a:r>
            <a:r>
              <a:rPr lang="en-US" sz="3600" dirty="0"/>
              <a:t>, Jesus </a:t>
            </a:r>
            <a:r>
              <a:rPr lang="en-US" sz="3600" dirty="0">
                <a:solidFill>
                  <a:srgbClr val="00B0F0"/>
                </a:solidFill>
              </a:rPr>
              <a:t>stood</a:t>
            </a:r>
            <a:r>
              <a:rPr lang="en-US" sz="3600" dirty="0"/>
              <a:t> and </a:t>
            </a:r>
            <a:r>
              <a:rPr lang="en-US" sz="3600" dirty="0">
                <a:solidFill>
                  <a:srgbClr val="7030A0"/>
                </a:solidFill>
              </a:rPr>
              <a:t>cried</a:t>
            </a:r>
            <a:r>
              <a:rPr lang="en-US" sz="3600" dirty="0"/>
              <a:t>, saying, If any man thirst, let him come unto me, and drink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3601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54FED-6252-44F9-B586-ABAC4F06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– #1 Life 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3AB22-0AF8-4160-8242-6503A53DD9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750287" cy="9838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baseline="30000" dirty="0"/>
              <a:t>38 </a:t>
            </a:r>
            <a:r>
              <a:rPr lang="en-US" sz="3600" dirty="0"/>
              <a:t>He that </a:t>
            </a:r>
            <a:r>
              <a:rPr lang="en-US" sz="3600" dirty="0">
                <a:solidFill>
                  <a:srgbClr val="FF0000"/>
                </a:solidFill>
              </a:rPr>
              <a:t>believeth</a:t>
            </a:r>
            <a:r>
              <a:rPr lang="en-US" sz="3600" dirty="0"/>
              <a:t> on me, as the scripture hath said, out of </a:t>
            </a:r>
            <a:r>
              <a:rPr lang="en-US" sz="3600" dirty="0">
                <a:solidFill>
                  <a:srgbClr val="0070C0"/>
                </a:solidFill>
              </a:rPr>
              <a:t>his belly </a:t>
            </a:r>
            <a:r>
              <a:rPr lang="en-US" sz="3600" dirty="0"/>
              <a:t>shall flow rivers of </a:t>
            </a:r>
            <a:r>
              <a:rPr lang="en-US" sz="3600" dirty="0">
                <a:solidFill>
                  <a:srgbClr val="7030A0"/>
                </a:solidFill>
              </a:rPr>
              <a:t>living water.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E72FD-B81C-4330-A1AD-C7473DEAC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017" y="3684104"/>
            <a:ext cx="11247783" cy="3074505"/>
          </a:xfrm>
        </p:spPr>
        <p:txBody>
          <a:bodyPr>
            <a:normAutofit/>
          </a:bodyPr>
          <a:lstStyle/>
          <a:p>
            <a:r>
              <a:rPr lang="en-US" dirty="0"/>
              <a:t>The importance of water (wells, cisterns, streams).</a:t>
            </a:r>
          </a:p>
          <a:p>
            <a:r>
              <a:rPr lang="en-US" dirty="0"/>
              <a:t>Barren and Dusty</a:t>
            </a:r>
          </a:p>
          <a:p>
            <a:r>
              <a:rPr lang="en-US" dirty="0"/>
              <a:t>Hardened</a:t>
            </a:r>
          </a:p>
          <a:p>
            <a:r>
              <a:rPr lang="en-US" dirty="0"/>
              <a:t>Revive and Renew</a:t>
            </a:r>
          </a:p>
          <a:p>
            <a:r>
              <a:rPr lang="en-US" dirty="0"/>
              <a:t>Refresh</a:t>
            </a:r>
          </a:p>
        </p:txBody>
      </p:sp>
    </p:spTree>
    <p:extLst>
      <p:ext uri="{BB962C8B-B14F-4D97-AF65-F5344CB8AC3E}">
        <p14:creationId xmlns:p14="http://schemas.microsoft.com/office/powerpoint/2010/main" val="3204487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A4ACD-099C-4969-8B8A-8F5F1F822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#2 Abundant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DB873-E06F-4348-AF87-11D95EB728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5764" y="1825625"/>
            <a:ext cx="9538253" cy="146091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600" b="1" baseline="30000" dirty="0"/>
              <a:t>38 </a:t>
            </a:r>
            <a:r>
              <a:rPr lang="en-US" sz="3600" dirty="0"/>
              <a:t>He that believeth on me, as the scripture hath said, out of his belly shall flow </a:t>
            </a:r>
            <a:r>
              <a:rPr lang="en-US" sz="3600" dirty="0">
                <a:solidFill>
                  <a:srgbClr val="FF0000"/>
                </a:solidFill>
              </a:rPr>
              <a:t>rivers</a:t>
            </a:r>
            <a:r>
              <a:rPr lang="en-US" sz="3600" dirty="0"/>
              <a:t> of living water.</a:t>
            </a:r>
          </a:p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BBB2FD-EC86-4B40-85C4-37EA63572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008" y="3571462"/>
            <a:ext cx="11121888" cy="29214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Never thirst again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593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DB606-D0FD-42EC-80BA-B97562887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Spills Over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8E12B-1E0A-4691-8691-56055DE0D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922565" cy="10235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baseline="30000" dirty="0"/>
              <a:t>38 </a:t>
            </a:r>
            <a:r>
              <a:rPr lang="en-US" sz="3600" dirty="0"/>
              <a:t>He that believeth on me, as the scripture hath said, out of his belly </a:t>
            </a:r>
            <a:r>
              <a:rPr lang="en-US" sz="3600" dirty="0">
                <a:solidFill>
                  <a:srgbClr val="FF0000"/>
                </a:solidFill>
              </a:rPr>
              <a:t>shall flow </a:t>
            </a:r>
            <a:r>
              <a:rPr lang="en-US" sz="3600" dirty="0"/>
              <a:t>rivers of living water.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F3AD12-61E0-4174-86F9-05584A8FA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017" y="3428999"/>
            <a:ext cx="11953461" cy="2468217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Spill over on someone else (call to service)</a:t>
            </a:r>
          </a:p>
          <a:p>
            <a:r>
              <a:rPr lang="en-US" sz="3600" dirty="0"/>
              <a:t>“A spirit filled church / life will always attract those who are thirsty”</a:t>
            </a:r>
          </a:p>
        </p:txBody>
      </p:sp>
    </p:spTree>
    <p:extLst>
      <p:ext uri="{BB962C8B-B14F-4D97-AF65-F5344CB8AC3E}">
        <p14:creationId xmlns:p14="http://schemas.microsoft.com/office/powerpoint/2010/main" val="4149340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7F73D-076A-4EEF-B87F-DD809A8EC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E181E-8B11-4E1D-BD41-AE825D684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4373" y="1348546"/>
            <a:ext cx="10836965" cy="15139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baseline="30000" dirty="0"/>
              <a:t>37 </a:t>
            </a:r>
            <a:r>
              <a:rPr lang="en-US" sz="3600" dirty="0"/>
              <a:t>In the last day, that great day of the feast, Jesus stood and cried, saying, If </a:t>
            </a:r>
            <a:r>
              <a:rPr lang="en-US" sz="3600" dirty="0">
                <a:solidFill>
                  <a:srgbClr val="FF0000"/>
                </a:solidFill>
              </a:rPr>
              <a:t>any man </a:t>
            </a:r>
            <a:r>
              <a:rPr lang="en-US" sz="3600" dirty="0">
                <a:solidFill>
                  <a:srgbClr val="7030A0"/>
                </a:solidFill>
              </a:rPr>
              <a:t>thirst</a:t>
            </a:r>
            <a:r>
              <a:rPr lang="en-US" sz="3600" dirty="0"/>
              <a:t>, let him </a:t>
            </a:r>
            <a:r>
              <a:rPr lang="en-US" sz="3600" dirty="0">
                <a:solidFill>
                  <a:srgbClr val="C00000"/>
                </a:solidFill>
              </a:rPr>
              <a:t>come unto me</a:t>
            </a:r>
            <a:r>
              <a:rPr lang="en-US" sz="3600" dirty="0"/>
              <a:t>, and </a:t>
            </a:r>
            <a:r>
              <a:rPr lang="en-US" sz="3600" dirty="0">
                <a:solidFill>
                  <a:srgbClr val="002060"/>
                </a:solidFill>
              </a:rPr>
              <a:t>drink</a:t>
            </a:r>
            <a:r>
              <a:rPr lang="en-US" sz="3600" dirty="0"/>
              <a:t>.</a:t>
            </a:r>
          </a:p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B6C53-F231-444B-83EB-63B29E1DC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4373" y="3183109"/>
            <a:ext cx="5181600" cy="3309766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The Choice is ours</a:t>
            </a:r>
          </a:p>
          <a:p>
            <a:r>
              <a:rPr lang="en-US" sz="3200" dirty="0"/>
              <a:t>It is for all and any</a:t>
            </a:r>
          </a:p>
          <a:p>
            <a:r>
              <a:rPr lang="en-US" sz="3200" dirty="0"/>
              <a:t>Craving for more</a:t>
            </a:r>
          </a:p>
          <a:p>
            <a:r>
              <a:rPr lang="en-US" sz="3200" dirty="0"/>
              <a:t>Walk away from …. And to him </a:t>
            </a:r>
          </a:p>
          <a:p>
            <a:r>
              <a:rPr lang="en-US" sz="3200" dirty="0"/>
              <a:t>Take it all in </a:t>
            </a:r>
          </a:p>
        </p:txBody>
      </p:sp>
    </p:spTree>
    <p:extLst>
      <p:ext uri="{BB962C8B-B14F-4D97-AF65-F5344CB8AC3E}">
        <p14:creationId xmlns:p14="http://schemas.microsoft.com/office/powerpoint/2010/main" val="2601304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273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We Have the Power</vt:lpstr>
      <vt:lpstr>Theme – Holy Spirit</vt:lpstr>
      <vt:lpstr>Background</vt:lpstr>
      <vt:lpstr>Illustration – #1 Life Source</vt:lpstr>
      <vt:lpstr>#2 Abundant Life</vt:lpstr>
      <vt:lpstr>#3 Spills Over </vt:lpstr>
      <vt:lpstr>Close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Have the Power</dc:title>
  <dc:creator>TJ</dc:creator>
  <cp:lastModifiedBy>TJ</cp:lastModifiedBy>
  <cp:revision>3</cp:revision>
  <dcterms:created xsi:type="dcterms:W3CDTF">2020-05-30T18:24:55Z</dcterms:created>
  <dcterms:modified xsi:type="dcterms:W3CDTF">2020-05-31T13:41:45Z</dcterms:modified>
</cp:coreProperties>
</file>