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E316-C1DD-4DE3-97AB-BB87B460A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03A20-3646-490E-9BF0-58F29EE56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BA697-B2FB-4E5B-A26E-6365FC34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52C1F-CF1F-4EB3-A9BB-F942FF66E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1BC8B-D6F7-4F8F-B7FE-2AEC261A5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7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539A-2C73-4FE3-B9AE-4F2D37B32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276D08-37F2-44EA-8FAA-9C492450B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C6DC5-18C2-4FF5-82D6-06FE0CC5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4D418-85D0-4860-BA81-24C1BC54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F6674-7FEB-455E-AF15-349D1773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0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79A45-F5C1-475F-96C9-FC22E45AE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982A0-1FD6-40F9-9CD6-41271A56C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3C1F7-16A1-409C-880E-94750261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80470-F54F-441A-BFF9-B3F1F757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EE494-7B02-4E06-9AB4-3DFAFF31E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3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2D47-6F8A-4D4A-841E-023F3DD6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CC073-64DD-4F10-B82F-09349FD8D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2CD50-86B1-4FFF-85EE-E972CFA3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6A143-4F0F-41CB-82CC-1DCAEB86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76C3D-3CE8-4784-AB85-00B854DE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7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D6C2-3C9F-4774-8865-02B39CDA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E4ED4-8176-4DE7-B6F2-71DB0C75B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79E8F-C4FE-414D-A3F2-B2D47BFE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9C4B5-306E-4496-AFFF-C3A37E46A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8BB87-3E29-468A-BBF4-0F5F1892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0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ED9FE-A1D5-403E-AFC1-CDC762AD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F75F4-0616-4449-B8C3-D7A632C37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67EBDF-BE11-4970-99C2-75FD8C5AD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A8DB5-2BEF-4924-A1CB-BB2E6FBB1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A2996-C760-40AC-B550-76BFADFE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235B5-6BFC-44E5-98E6-210A9ACA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4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22023-B399-4DE4-96F9-54CC0A514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90F3C-FB71-4B9D-B090-9FCB141A5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185F4-0353-471F-8766-106F478B0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28B6E5-5958-45DA-827B-6C3F23007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393965-7062-4F30-B5D2-238C968A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4AEAFF-5B13-4F5B-B165-4037622C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672BB1-6844-4EC0-AC97-CE5892C1A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2EC3D-DC40-4A6C-81AA-63BB67FC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7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6614D-EEDC-456F-9CCF-4E2EE9FD2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EA3022-A4BE-4C95-B1F8-F88183F2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27F33-E27A-4517-8C75-A1967C3AB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2DD32-7FD8-4745-AF8B-A1CA6811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3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CD9B4-E8CF-4E48-8A9A-602E1682E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FDEA2D-3927-4919-A949-0ADBB293B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4633E-1AC1-410E-821E-217E1FB6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7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92FF-58C3-4F16-94A2-C51D1D2CE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1BE6C-F267-409C-B918-A95306D76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72FD2-C22B-45E9-B6F6-B4A034300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CF279-B566-44EC-ABB7-BA09EA1C8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D1D24-F02F-480A-9211-A0828B2B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47FDB-76E3-4E3A-B6E1-5F5CE125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A4E0D-02BE-4823-9727-833FABF8C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AF9AD4-FA13-41ED-A480-4AF02F5D4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6BF11-AD58-470F-96DE-405330062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82B3A-0DEB-41CA-A933-E984E7EB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1DC47-E011-4A7D-A31E-3E34FE63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D2EE8-9313-4199-B725-C7920FC2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1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26EF54-BAE9-4BEE-B9BB-5026890D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55530-9BD1-4AA4-BF94-9797E1E0B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0DC9E-6145-4102-B5BA-1C9F56CDF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3C672-7FEB-4DC7-A8E7-BE5D5AE83EFA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4965-776C-4FC7-9EA5-2ABA2E1A8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82A0A-EC1B-464E-8F47-5F47935D7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ADEC-4F12-4DA0-A7AC-2D1E96230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9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8E966-7DBF-48EA-AA41-0B7FCB8BD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E26778F-1A32-45BC-A665-AAFE3D90F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286" y="91073"/>
            <a:ext cx="11513427" cy="667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74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1B2A4-F6CF-48FE-A374-5C1C08D85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7625"/>
            <a:ext cx="9144000" cy="3172338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A Good </a:t>
            </a:r>
            <a:r>
              <a:rPr lang="en-US" sz="8000" b="1" dirty="0" err="1">
                <a:solidFill>
                  <a:schemeClr val="bg1"/>
                </a:solidFill>
              </a:rPr>
              <a:t>Good</a:t>
            </a:r>
            <a:r>
              <a:rPr lang="en-US" sz="8000" b="1" dirty="0">
                <a:solidFill>
                  <a:schemeClr val="bg1"/>
                </a:solidFill>
              </a:rPr>
              <a:t> Father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640FD-5969-4276-989A-BAF0DCA5C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Ephesians 6:4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“Family Matters”</a:t>
            </a:r>
          </a:p>
        </p:txBody>
      </p:sp>
    </p:spTree>
    <p:extLst>
      <p:ext uri="{BB962C8B-B14F-4D97-AF65-F5344CB8AC3E}">
        <p14:creationId xmlns:p14="http://schemas.microsoft.com/office/powerpoint/2010/main" val="259661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F6B5D-D971-4D5D-AE6D-7790FDA16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Why Family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813EC-E7E9-46EE-B167-9FB90DD19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448972"/>
            <a:ext cx="11966917" cy="5233181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1. External Pressures</a:t>
            </a:r>
          </a:p>
          <a:p>
            <a:r>
              <a:rPr lang="en-US" sz="7200" dirty="0">
                <a:solidFill>
                  <a:schemeClr val="bg1"/>
                </a:solidFill>
              </a:rPr>
              <a:t>2. Internal Pressures</a:t>
            </a:r>
          </a:p>
          <a:p>
            <a:pPr marL="0" indent="0">
              <a:buNone/>
            </a:pPr>
            <a:r>
              <a:rPr lang="en-US" sz="7200" dirty="0">
                <a:solidFill>
                  <a:schemeClr val="bg1"/>
                </a:solidFill>
              </a:rPr>
              <a:t>Your greatest Goal is to lead them to Christ!</a:t>
            </a:r>
          </a:p>
        </p:txBody>
      </p:sp>
    </p:spTree>
    <p:extLst>
      <p:ext uri="{BB962C8B-B14F-4D97-AF65-F5344CB8AC3E}">
        <p14:creationId xmlns:p14="http://schemas.microsoft.com/office/powerpoint/2010/main" val="107810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FB1D-6E51-408D-9C85-A9CE356D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Why Family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F7AF-143C-47B4-BE49-448BD5634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825624"/>
            <a:ext cx="11794435" cy="4828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solidFill>
                  <a:schemeClr val="bg1"/>
                </a:solidFill>
              </a:rPr>
              <a:t>3</a:t>
            </a:r>
            <a:r>
              <a:rPr lang="en-US" sz="7200" b="1" dirty="0">
                <a:solidFill>
                  <a:schemeClr val="bg1"/>
                </a:solidFill>
              </a:rPr>
              <a:t>. Calling as a Leader</a:t>
            </a:r>
          </a:p>
          <a:p>
            <a:pPr marL="0" indent="0">
              <a:buNone/>
            </a:pPr>
            <a:endParaRPr lang="en-US" sz="7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“You are to mirror God the Father”</a:t>
            </a:r>
          </a:p>
        </p:txBody>
      </p:sp>
    </p:spTree>
    <p:extLst>
      <p:ext uri="{BB962C8B-B14F-4D97-AF65-F5344CB8AC3E}">
        <p14:creationId xmlns:p14="http://schemas.microsoft.com/office/powerpoint/2010/main" val="121429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B207-0539-4C0F-AF47-B4A3C119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357C1-DA9D-4D91-8FBE-2C4226B21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365126"/>
            <a:ext cx="11878229" cy="58118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bg1"/>
                </a:solidFill>
              </a:rPr>
              <a:t>Ephesians 6</a:t>
            </a:r>
            <a:r>
              <a:rPr lang="en-US" sz="8000" b="1" baseline="30000" dirty="0">
                <a:solidFill>
                  <a:schemeClr val="bg1"/>
                </a:solidFill>
              </a:rPr>
              <a:t>4 </a:t>
            </a:r>
            <a:r>
              <a:rPr lang="en-US" sz="8000" b="1" dirty="0">
                <a:solidFill>
                  <a:schemeClr val="bg1"/>
                </a:solidFill>
              </a:rPr>
              <a:t>And, ye fathers, </a:t>
            </a:r>
            <a:r>
              <a:rPr lang="en-US" sz="8000" b="1" u="sng" dirty="0">
                <a:solidFill>
                  <a:srgbClr val="FFFF00"/>
                </a:solidFill>
              </a:rPr>
              <a:t>provoke</a:t>
            </a:r>
            <a:r>
              <a:rPr lang="en-US" sz="8000" b="1" dirty="0">
                <a:solidFill>
                  <a:schemeClr val="bg1"/>
                </a:solidFill>
              </a:rPr>
              <a:t> not your children to wrath: but </a:t>
            </a:r>
            <a:r>
              <a:rPr lang="en-US" sz="8000" b="1" u="sng" dirty="0">
                <a:solidFill>
                  <a:srgbClr val="FFFF00"/>
                </a:solidFill>
              </a:rPr>
              <a:t>bring them up </a:t>
            </a:r>
            <a:r>
              <a:rPr lang="en-US" sz="8000" b="1" dirty="0">
                <a:solidFill>
                  <a:schemeClr val="bg1"/>
                </a:solidFill>
              </a:rPr>
              <a:t>in the </a:t>
            </a:r>
            <a:r>
              <a:rPr lang="en-US" sz="8000" b="1" u="sng" dirty="0">
                <a:solidFill>
                  <a:srgbClr val="FFFF00"/>
                </a:solidFill>
              </a:rPr>
              <a:t>nurture and admonition </a:t>
            </a:r>
            <a:r>
              <a:rPr lang="en-US" sz="8000" b="1" dirty="0">
                <a:solidFill>
                  <a:schemeClr val="bg1"/>
                </a:solidFill>
              </a:rPr>
              <a:t>of the Lord.</a:t>
            </a:r>
          </a:p>
        </p:txBody>
      </p:sp>
    </p:spTree>
    <p:extLst>
      <p:ext uri="{BB962C8B-B14F-4D97-AF65-F5344CB8AC3E}">
        <p14:creationId xmlns:p14="http://schemas.microsoft.com/office/powerpoint/2010/main" val="97076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B207-0539-4C0F-AF47-B4A3C119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Do not Provoke!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357C1-DA9D-4D91-8FBE-2C4226B21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690688"/>
            <a:ext cx="11648661" cy="50196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Ephesians 6</a:t>
            </a:r>
            <a:r>
              <a:rPr lang="en-US" sz="7200" b="1" baseline="30000" dirty="0">
                <a:solidFill>
                  <a:schemeClr val="bg1"/>
                </a:solidFill>
              </a:rPr>
              <a:t>4 </a:t>
            </a:r>
            <a:r>
              <a:rPr lang="en-US" sz="7200" b="1" dirty="0">
                <a:solidFill>
                  <a:schemeClr val="bg1"/>
                </a:solidFill>
              </a:rPr>
              <a:t>And, ye fathers, </a:t>
            </a:r>
            <a:r>
              <a:rPr lang="en-US" sz="7200" b="1" u="sng" dirty="0">
                <a:solidFill>
                  <a:srgbClr val="FFFF00"/>
                </a:solidFill>
              </a:rPr>
              <a:t>provoke not </a:t>
            </a:r>
            <a:r>
              <a:rPr lang="en-US" sz="7200" b="1" dirty="0">
                <a:solidFill>
                  <a:schemeClr val="bg1"/>
                </a:solidFill>
              </a:rPr>
              <a:t>your children to wrath: but bring them up in the nurture and admonition of the Lord.</a:t>
            </a:r>
          </a:p>
        </p:txBody>
      </p:sp>
    </p:spTree>
    <p:extLst>
      <p:ext uri="{BB962C8B-B14F-4D97-AF65-F5344CB8AC3E}">
        <p14:creationId xmlns:p14="http://schemas.microsoft.com/office/powerpoint/2010/main" val="45011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B207-0539-4C0F-AF47-B4A3C119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Bring Them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357C1-DA9D-4D91-8FBE-2C4226B21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3" y="1690688"/>
            <a:ext cx="11864162" cy="51673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Ephesians 6</a:t>
            </a:r>
            <a:r>
              <a:rPr lang="en-US" sz="7200" b="1" baseline="30000" dirty="0">
                <a:solidFill>
                  <a:schemeClr val="bg1"/>
                </a:solidFill>
              </a:rPr>
              <a:t>4 </a:t>
            </a:r>
            <a:r>
              <a:rPr lang="en-US" sz="7200" b="1" dirty="0">
                <a:solidFill>
                  <a:schemeClr val="bg1"/>
                </a:solidFill>
              </a:rPr>
              <a:t>And, ye fathers, provoke not your children to wrath: but </a:t>
            </a:r>
            <a:r>
              <a:rPr lang="en-US" sz="7200" b="1" u="sng" dirty="0">
                <a:solidFill>
                  <a:srgbClr val="FFFF00"/>
                </a:solidFill>
              </a:rPr>
              <a:t>bring them up </a:t>
            </a:r>
            <a:r>
              <a:rPr lang="en-US" sz="7200" b="1" dirty="0">
                <a:solidFill>
                  <a:schemeClr val="bg1"/>
                </a:solidFill>
              </a:rPr>
              <a:t>in the nurture and admonition of the Lord.</a:t>
            </a:r>
          </a:p>
        </p:txBody>
      </p:sp>
    </p:spTree>
    <p:extLst>
      <p:ext uri="{BB962C8B-B14F-4D97-AF65-F5344CB8AC3E}">
        <p14:creationId xmlns:p14="http://schemas.microsoft.com/office/powerpoint/2010/main" val="88918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137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A Good Good Father</vt:lpstr>
      <vt:lpstr>Why Family Matters</vt:lpstr>
      <vt:lpstr>Why Family Matters</vt:lpstr>
      <vt:lpstr>PowerPoint Presentation</vt:lpstr>
      <vt:lpstr>Do not Provoke!</vt:lpstr>
      <vt:lpstr>Bring Them Up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Good Good Father</dc:title>
  <dc:creator>TJ</dc:creator>
  <cp:lastModifiedBy>TJ</cp:lastModifiedBy>
  <cp:revision>6</cp:revision>
  <dcterms:created xsi:type="dcterms:W3CDTF">2020-06-20T14:30:19Z</dcterms:created>
  <dcterms:modified xsi:type="dcterms:W3CDTF">2020-06-21T13:37:33Z</dcterms:modified>
</cp:coreProperties>
</file>